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5"/>
  </p:notesMasterIdLst>
  <p:sldIdLst>
    <p:sldId id="257" r:id="rId2"/>
    <p:sldId id="317" r:id="rId3"/>
    <p:sldId id="324" r:id="rId4"/>
    <p:sldId id="282" r:id="rId5"/>
    <p:sldId id="325" r:id="rId6"/>
    <p:sldId id="326" r:id="rId7"/>
    <p:sldId id="327" r:id="rId8"/>
    <p:sldId id="329" r:id="rId9"/>
    <p:sldId id="328" r:id="rId10"/>
    <p:sldId id="265" r:id="rId11"/>
    <p:sldId id="341" r:id="rId12"/>
    <p:sldId id="342" r:id="rId13"/>
    <p:sldId id="343" r:id="rId14"/>
    <p:sldId id="333" r:id="rId15"/>
    <p:sldId id="271" r:id="rId16"/>
    <p:sldId id="335" r:id="rId17"/>
    <p:sldId id="336" r:id="rId18"/>
    <p:sldId id="338" r:id="rId19"/>
    <p:sldId id="340" r:id="rId20"/>
    <p:sldId id="339"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37" r:id="rId44"/>
  </p:sldIdLst>
  <p:sldSz cx="12192000" cy="6858000"/>
  <p:notesSz cx="6858000" cy="9144000"/>
  <p:embeddedFontLst>
    <p:embeddedFont>
      <p:font typeface="Cambria" panose="02040503050406030204" pitchFamily="18" charset="0"/>
      <p:regular r:id="rId46"/>
      <p:bold r:id="rId47"/>
      <p:italic r:id="rId48"/>
      <p:boldItalic r:id="rId49"/>
    </p:embeddedFont>
    <p:embeddedFont>
      <p:font typeface="Gill Sans"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33" userDrawn="1">
          <p15:clr>
            <a:srgbClr val="A4A3A4"/>
          </p15:clr>
        </p15:guide>
        <p15:guide id="2" orient="horz" pos="1049"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gTaqZnCPsBEskDCk8GpA2IkJTA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FC48D-0DFE-4D9C-AC0A-32982E2F80D7}" v="1" dt="2025-05-12T15:42:31.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2" d="100"/>
          <a:sy n="62" d="100"/>
        </p:scale>
        <p:origin x="868" y="268"/>
      </p:cViewPr>
      <p:guideLst>
        <p:guide pos="733"/>
        <p:guide orient="horz" pos="10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64" Type="http://customschemas.google.com/relationships/presentationmetadata" Target="meta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6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n Thomas" userId="c61e89ee44ebb4ab" providerId="LiveId" clId="{47C77D74-27FC-4637-B4CC-244DB3926643}"/>
    <pc:docChg chg="undo redo custSel addSld delSld modSld sldOrd">
      <pc:chgData name="Shalin Thomas" userId="c61e89ee44ebb4ab" providerId="LiveId" clId="{47C77D74-27FC-4637-B4CC-244DB3926643}" dt="2025-04-20T07:35:44.625" v="211"/>
      <pc:docMkLst>
        <pc:docMk/>
      </pc:docMkLst>
      <pc:sldChg chg="modSp mod">
        <pc:chgData name="Shalin Thomas" userId="c61e89ee44ebb4ab" providerId="LiveId" clId="{47C77D74-27FC-4637-B4CC-244DB3926643}" dt="2025-04-06T15:38:22.748" v="62" actId="1076"/>
        <pc:sldMkLst>
          <pc:docMk/>
          <pc:sldMk cId="0" sldId="265"/>
        </pc:sldMkLst>
        <pc:picChg chg="mod">
          <ac:chgData name="Shalin Thomas" userId="c61e89ee44ebb4ab" providerId="LiveId" clId="{47C77D74-27FC-4637-B4CC-244DB3926643}" dt="2025-04-06T15:38:22.748" v="62" actId="1076"/>
          <ac:picMkLst>
            <pc:docMk/>
            <pc:sldMk cId="0" sldId="265"/>
            <ac:picMk id="5" creationId="{E5590389-2EBD-1916-382A-6413EBFDFC3D}"/>
          </ac:picMkLst>
        </pc:picChg>
      </pc:sldChg>
      <pc:sldChg chg="addSp delSp modSp mod">
        <pc:chgData name="Shalin Thomas" userId="c61e89ee44ebb4ab" providerId="LiveId" clId="{47C77D74-27FC-4637-B4CC-244DB3926643}" dt="2025-04-20T07:32:49.863" v="207" actId="14100"/>
        <pc:sldMkLst>
          <pc:docMk/>
          <pc:sldMk cId="0" sldId="271"/>
        </pc:sldMkLst>
        <pc:spChg chg="add mod">
          <ac:chgData name="Shalin Thomas" userId="c61e89ee44ebb4ab" providerId="LiveId" clId="{47C77D74-27FC-4637-B4CC-244DB3926643}" dt="2025-04-20T07:32:24.960" v="193" actId="1076"/>
          <ac:spMkLst>
            <pc:docMk/>
            <pc:sldMk cId="0" sldId="271"/>
            <ac:spMk id="2" creationId="{39E576AB-1F6D-A43E-AE81-5CAA50714219}"/>
          </ac:spMkLst>
        </pc:spChg>
        <pc:spChg chg="mod">
          <ac:chgData name="Shalin Thomas" userId="c61e89ee44ebb4ab" providerId="LiveId" clId="{47C77D74-27FC-4637-B4CC-244DB3926643}" dt="2025-04-20T07:32:49.863" v="207" actId="14100"/>
          <ac:spMkLst>
            <pc:docMk/>
            <pc:sldMk cId="0" sldId="271"/>
            <ac:spMk id="335" creationId="{00000000-0000-0000-0000-000000000000}"/>
          </ac:spMkLst>
        </pc:spChg>
      </pc:sldChg>
      <pc:sldChg chg="modSp mod">
        <pc:chgData name="Shalin Thomas" userId="c61e89ee44ebb4ab" providerId="LiveId" clId="{47C77D74-27FC-4637-B4CC-244DB3926643}" dt="2025-04-06T15:34:49.486" v="18" actId="1076"/>
        <pc:sldMkLst>
          <pc:docMk/>
          <pc:sldMk cId="1959223007" sldId="282"/>
        </pc:sldMkLst>
        <pc:spChg chg="mod">
          <ac:chgData name="Shalin Thomas" userId="c61e89ee44ebb4ab" providerId="LiveId" clId="{47C77D74-27FC-4637-B4CC-244DB3926643}" dt="2025-04-06T15:34:49.486" v="18" actId="1076"/>
          <ac:spMkLst>
            <pc:docMk/>
            <pc:sldMk cId="1959223007" sldId="282"/>
            <ac:spMk id="4" creationId="{01E7EAAC-4E23-5E89-D3AF-A813B377ABB9}"/>
          </ac:spMkLst>
        </pc:spChg>
      </pc:sldChg>
      <pc:sldChg chg="delSp modSp del mod">
        <pc:chgData name="Shalin Thomas" userId="c61e89ee44ebb4ab" providerId="LiveId" clId="{47C77D74-27FC-4637-B4CC-244DB3926643}" dt="2025-04-06T15:36:43.868" v="42" actId="47"/>
        <pc:sldMkLst>
          <pc:docMk/>
          <pc:sldMk cId="2241779623" sldId="292"/>
        </pc:sldMkLst>
      </pc:sldChg>
      <pc:sldChg chg="delSp modSp del mod">
        <pc:chgData name="Shalin Thomas" userId="c61e89ee44ebb4ab" providerId="LiveId" clId="{47C77D74-27FC-4637-B4CC-244DB3926643}" dt="2025-04-06T15:45:05.949" v="166" actId="47"/>
        <pc:sldMkLst>
          <pc:docMk/>
          <pc:sldMk cId="2436009095" sldId="293"/>
        </pc:sldMkLst>
      </pc:sldChg>
      <pc:sldChg chg="delSp modSp del mod">
        <pc:chgData name="Shalin Thomas" userId="c61e89ee44ebb4ab" providerId="LiveId" clId="{47C77D74-27FC-4637-B4CC-244DB3926643}" dt="2025-04-06T15:46:00.400" v="181" actId="47"/>
        <pc:sldMkLst>
          <pc:docMk/>
          <pc:sldMk cId="744191231" sldId="294"/>
        </pc:sldMkLst>
      </pc:sldChg>
      <pc:sldChg chg="modSp mod">
        <pc:chgData name="Shalin Thomas" userId="c61e89ee44ebb4ab" providerId="LiveId" clId="{47C77D74-27FC-4637-B4CC-244DB3926643}" dt="2025-04-06T15:31:13.020" v="12" actId="20577"/>
        <pc:sldMkLst>
          <pc:docMk/>
          <pc:sldMk cId="3266619847" sldId="324"/>
        </pc:sldMkLst>
        <pc:spChg chg="mod">
          <ac:chgData name="Shalin Thomas" userId="c61e89ee44ebb4ab" providerId="LiveId" clId="{47C77D74-27FC-4637-B4CC-244DB3926643}" dt="2025-04-06T15:31:13.020" v="12" actId="20577"/>
          <ac:spMkLst>
            <pc:docMk/>
            <pc:sldMk cId="3266619847" sldId="324"/>
            <ac:spMk id="5" creationId="{364C4C8E-6A6B-52A0-B389-33BEA58238F6}"/>
          </ac:spMkLst>
        </pc:spChg>
      </pc:sldChg>
      <pc:sldChg chg="modSp mod">
        <pc:chgData name="Shalin Thomas" userId="c61e89ee44ebb4ab" providerId="LiveId" clId="{47C77D74-27FC-4637-B4CC-244DB3926643}" dt="2025-04-06T15:38:12.876" v="60" actId="14100"/>
        <pc:sldMkLst>
          <pc:docMk/>
          <pc:sldMk cId="1276300536" sldId="329"/>
        </pc:sldMkLst>
        <pc:spChg chg="mod">
          <ac:chgData name="Shalin Thomas" userId="c61e89ee44ebb4ab" providerId="LiveId" clId="{47C77D74-27FC-4637-B4CC-244DB3926643}" dt="2025-04-06T15:38:12.876" v="60" actId="14100"/>
          <ac:spMkLst>
            <pc:docMk/>
            <pc:sldMk cId="1276300536" sldId="329"/>
            <ac:spMk id="4" creationId="{F98955B9-A8A5-E1DE-E03A-982EAFB2DA49}"/>
          </ac:spMkLst>
        </pc:spChg>
      </pc:sldChg>
      <pc:sldChg chg="modSp mod">
        <pc:chgData name="Shalin Thomas" userId="c61e89ee44ebb4ab" providerId="LiveId" clId="{47C77D74-27FC-4637-B4CC-244DB3926643}" dt="2025-04-06T15:38:42.146" v="63" actId="1076"/>
        <pc:sldMkLst>
          <pc:docMk/>
          <pc:sldMk cId="1239010115" sldId="330"/>
        </pc:sldMkLst>
      </pc:sldChg>
      <pc:sldChg chg="addSp delSp modSp mod">
        <pc:chgData name="Shalin Thomas" userId="c61e89ee44ebb4ab" providerId="LiveId" clId="{47C77D74-27FC-4637-B4CC-244DB3926643}" dt="2025-04-06T15:39:26.456" v="71" actId="1076"/>
        <pc:sldMkLst>
          <pc:docMk/>
          <pc:sldMk cId="1324414646" sldId="331"/>
        </pc:sldMkLst>
      </pc:sldChg>
      <pc:sldChg chg="modSp mod">
        <pc:chgData name="Shalin Thomas" userId="c61e89ee44ebb4ab" providerId="LiveId" clId="{47C77D74-27FC-4637-B4CC-244DB3926643}" dt="2025-04-06T15:40:22.636" v="90" actId="1076"/>
        <pc:sldMkLst>
          <pc:docMk/>
          <pc:sldMk cId="1103809094" sldId="332"/>
        </pc:sldMkLst>
      </pc:sldChg>
      <pc:sldChg chg="addSp delSp modSp add del mod ord setBg">
        <pc:chgData name="Shalin Thomas" userId="c61e89ee44ebb4ab" providerId="LiveId" clId="{47C77D74-27FC-4637-B4CC-244DB3926643}" dt="2025-04-20T07:35:44.625" v="211"/>
        <pc:sldMkLst>
          <pc:docMk/>
          <pc:sldMk cId="3335870482" sldId="333"/>
        </pc:sldMkLst>
      </pc:sldChg>
      <pc:sldChg chg="del">
        <pc:chgData name="Shalin Thomas" userId="c61e89ee44ebb4ab" providerId="LiveId" clId="{47C77D74-27FC-4637-B4CC-244DB3926643}" dt="2025-04-06T15:31:37.085" v="13" actId="47"/>
        <pc:sldMkLst>
          <pc:docMk/>
          <pc:sldMk cId="2999453873" sldId="334"/>
        </pc:sldMkLst>
      </pc:sldChg>
      <pc:sldChg chg="addSp delSp modSp mod">
        <pc:chgData name="Shalin Thomas" userId="c61e89ee44ebb4ab" providerId="LiveId" clId="{47C77D74-27FC-4637-B4CC-244DB3926643}" dt="2025-04-06T15:42:51.156" v="136" actId="14100"/>
        <pc:sldMkLst>
          <pc:docMk/>
          <pc:sldMk cId="1494305339" sldId="335"/>
        </pc:sldMkLst>
        <pc:spChg chg="add mod">
          <ac:chgData name="Shalin Thomas" userId="c61e89ee44ebb4ab" providerId="LiveId" clId="{47C77D74-27FC-4637-B4CC-244DB3926643}" dt="2025-04-06T15:42:51.156" v="136" actId="14100"/>
          <ac:spMkLst>
            <pc:docMk/>
            <pc:sldMk cId="1494305339" sldId="335"/>
            <ac:spMk id="6" creationId="{2F5089C2-4E76-0EC5-BC20-F190AFBBDE9A}"/>
          </ac:spMkLst>
        </pc:spChg>
      </pc:sldChg>
      <pc:sldChg chg="addSp delSp modSp mod">
        <pc:chgData name="Shalin Thomas" userId="c61e89ee44ebb4ab" providerId="LiveId" clId="{47C77D74-27FC-4637-B4CC-244DB3926643}" dt="2025-04-06T15:43:09.289" v="141" actId="478"/>
        <pc:sldMkLst>
          <pc:docMk/>
          <pc:sldMk cId="2501294842" sldId="336"/>
        </pc:sldMkLst>
        <pc:spChg chg="add mod">
          <ac:chgData name="Shalin Thomas" userId="c61e89ee44ebb4ab" providerId="LiveId" clId="{47C77D74-27FC-4637-B4CC-244DB3926643}" dt="2025-04-06T15:43:06.297" v="140"/>
          <ac:spMkLst>
            <pc:docMk/>
            <pc:sldMk cId="2501294842" sldId="336"/>
            <ac:spMk id="2" creationId="{78EC1F4E-68AF-C51B-AFBE-7F922DD3C29C}"/>
          </ac:spMkLst>
        </pc:spChg>
      </pc:sldChg>
      <pc:sldChg chg="addSp delSp modSp add mod">
        <pc:chgData name="Shalin Thomas" userId="c61e89ee44ebb4ab" providerId="LiveId" clId="{47C77D74-27FC-4637-B4CC-244DB3926643}" dt="2025-04-06T15:44:59.422" v="165" actId="1076"/>
        <pc:sldMkLst>
          <pc:docMk/>
          <pc:sldMk cId="348177418" sldId="338"/>
        </pc:sldMkLst>
        <pc:spChg chg="add mod">
          <ac:chgData name="Shalin Thomas" userId="c61e89ee44ebb4ab" providerId="LiveId" clId="{47C77D74-27FC-4637-B4CC-244DB3926643}" dt="2025-04-06T15:43:30.922" v="149"/>
          <ac:spMkLst>
            <pc:docMk/>
            <pc:sldMk cId="348177418" sldId="338"/>
            <ac:spMk id="6" creationId="{D6D9C72E-9193-87A2-E249-B2383433519E}"/>
          </ac:spMkLst>
        </pc:spChg>
        <pc:picChg chg="add mod modCrop">
          <ac:chgData name="Shalin Thomas" userId="c61e89ee44ebb4ab" providerId="LiveId" clId="{47C77D74-27FC-4637-B4CC-244DB3926643}" dt="2025-04-06T15:44:59.422" v="165" actId="1076"/>
          <ac:picMkLst>
            <pc:docMk/>
            <pc:sldMk cId="348177418" sldId="338"/>
            <ac:picMk id="4" creationId="{ED219143-D830-B1B0-7D8C-72ED28EDB2EE}"/>
          </ac:picMkLst>
        </pc:picChg>
      </pc:sldChg>
      <pc:sldChg chg="addSp delSp modSp add mod ord">
        <pc:chgData name="Shalin Thomas" userId="c61e89ee44ebb4ab" providerId="LiveId" clId="{47C77D74-27FC-4637-B4CC-244DB3926643}" dt="2025-04-06T15:45:57.206" v="180" actId="1076"/>
        <pc:sldMkLst>
          <pc:docMk/>
          <pc:sldMk cId="2663484235" sldId="339"/>
        </pc:sldMkLst>
        <pc:spChg chg="mod">
          <ac:chgData name="Shalin Thomas" userId="c61e89ee44ebb4ab" providerId="LiveId" clId="{47C77D74-27FC-4637-B4CC-244DB3926643}" dt="2025-04-06T15:45:17.164" v="169"/>
          <ac:spMkLst>
            <pc:docMk/>
            <pc:sldMk cId="2663484235" sldId="339"/>
            <ac:spMk id="3" creationId="{B6AEC771-5B0A-6480-49F4-E38055A3690E}"/>
          </ac:spMkLst>
        </pc:spChg>
        <pc:picChg chg="add mod modCrop">
          <ac:chgData name="Shalin Thomas" userId="c61e89ee44ebb4ab" providerId="LiveId" clId="{47C77D74-27FC-4637-B4CC-244DB3926643}" dt="2025-04-06T15:45:57.206" v="180" actId="1076"/>
          <ac:picMkLst>
            <pc:docMk/>
            <pc:sldMk cId="2663484235" sldId="339"/>
            <ac:picMk id="5" creationId="{ED7BCC0E-1E0C-6D51-A00B-ACFB4063FB0B}"/>
          </ac:picMkLst>
        </pc:picChg>
      </pc:sldChg>
      <pc:sldChg chg="add del">
        <pc:chgData name="Shalin Thomas" userId="c61e89ee44ebb4ab" providerId="LiveId" clId="{47C77D74-27FC-4637-B4CC-244DB3926643}" dt="2025-04-06T15:43:58.626" v="155" actId="47"/>
        <pc:sldMkLst>
          <pc:docMk/>
          <pc:sldMk cId="1126286963" sldId="340"/>
        </pc:sldMkLst>
      </pc:sldChg>
      <pc:sldChg chg="add">
        <pc:chgData name="Shalin Thomas" userId="c61e89ee44ebb4ab" providerId="LiveId" clId="{47C77D74-27FC-4637-B4CC-244DB3926643}" dt="2025-04-06T15:45:09.936" v="167" actId="2890"/>
        <pc:sldMkLst>
          <pc:docMk/>
          <pc:sldMk cId="3215923837" sldId="340"/>
        </pc:sldMkLst>
      </pc:sldChg>
    </pc:docChg>
  </pc:docChgLst>
  <pc:docChgLst>
    <pc:chgData name="Shalin Thomas" userId="c61e89ee44ebb4ab" providerId="LiveId" clId="{0257025C-563A-4045-B0EE-B7D0B46519C0}"/>
    <pc:docChg chg="undo redo custSel addSld delSld modSld sldOrd">
      <pc:chgData name="Shalin Thomas" userId="c61e89ee44ebb4ab" providerId="LiveId" clId="{0257025C-563A-4045-B0EE-B7D0B46519C0}" dt="2025-04-20T15:16:42.129" v="825" actId="1076"/>
      <pc:docMkLst>
        <pc:docMk/>
      </pc:docMkLst>
      <pc:sldChg chg="addSp delSp modSp mod">
        <pc:chgData name="Shalin Thomas" userId="c61e89ee44ebb4ab" providerId="LiveId" clId="{0257025C-563A-4045-B0EE-B7D0B46519C0}" dt="2025-04-20T08:29:39.086" v="95" actId="1076"/>
        <pc:sldMkLst>
          <pc:docMk/>
          <pc:sldMk cId="0" sldId="265"/>
        </pc:sldMkLst>
        <pc:spChg chg="mod">
          <ac:chgData name="Shalin Thomas" userId="c61e89ee44ebb4ab" providerId="LiveId" clId="{0257025C-563A-4045-B0EE-B7D0B46519C0}" dt="2025-04-20T08:27:48.849" v="46" actId="14100"/>
          <ac:spMkLst>
            <pc:docMk/>
            <pc:sldMk cId="0" sldId="265"/>
            <ac:spMk id="2" creationId="{11566D92-92F6-5FD1-11D6-96F1178F665E}"/>
          </ac:spMkLst>
        </pc:spChg>
        <pc:picChg chg="mod">
          <ac:chgData name="Shalin Thomas" userId="c61e89ee44ebb4ab" providerId="LiveId" clId="{0257025C-563A-4045-B0EE-B7D0B46519C0}" dt="2025-04-20T08:29:39.086" v="95" actId="1076"/>
          <ac:picMkLst>
            <pc:docMk/>
            <pc:sldMk cId="0" sldId="265"/>
            <ac:picMk id="5" creationId="{E5590389-2EBD-1916-382A-6413EBFDFC3D}"/>
          </ac:picMkLst>
        </pc:picChg>
      </pc:sldChg>
      <pc:sldChg chg="addSp delSp modSp mod setBg setFolMasterObjs">
        <pc:chgData name="Shalin Thomas" userId="c61e89ee44ebb4ab" providerId="LiveId" clId="{0257025C-563A-4045-B0EE-B7D0B46519C0}" dt="2025-04-20T08:47:19.385" v="267" actId="1076"/>
        <pc:sldMkLst>
          <pc:docMk/>
          <pc:sldMk cId="0" sldId="271"/>
        </pc:sldMkLst>
        <pc:spChg chg="mod">
          <ac:chgData name="Shalin Thomas" userId="c61e89ee44ebb4ab" providerId="LiveId" clId="{0257025C-563A-4045-B0EE-B7D0B46519C0}" dt="2025-04-20T08:47:06.084" v="264" actId="1076"/>
          <ac:spMkLst>
            <pc:docMk/>
            <pc:sldMk cId="0" sldId="271"/>
            <ac:spMk id="2" creationId="{39E576AB-1F6D-A43E-AE81-5CAA50714219}"/>
          </ac:spMkLst>
        </pc:spChg>
        <pc:spChg chg="mod ord">
          <ac:chgData name="Shalin Thomas" userId="c61e89ee44ebb4ab" providerId="LiveId" clId="{0257025C-563A-4045-B0EE-B7D0B46519C0}" dt="2025-04-20T08:47:19.385" v="267" actId="1076"/>
          <ac:spMkLst>
            <pc:docMk/>
            <pc:sldMk cId="0" sldId="271"/>
            <ac:spMk id="335" creationId="{00000000-0000-0000-0000-000000000000}"/>
          </ac:spMkLst>
        </pc:spChg>
        <pc:spChg chg="add">
          <ac:chgData name="Shalin Thomas" userId="c61e89ee44ebb4ab" providerId="LiveId" clId="{0257025C-563A-4045-B0EE-B7D0B46519C0}" dt="2025-04-20T08:38:27.361" v="212" actId="26606"/>
          <ac:spMkLst>
            <pc:docMk/>
            <pc:sldMk cId="0" sldId="271"/>
            <ac:spMk id="340" creationId="{04812C46-200A-4DEB-A05E-3ED6C68C2387}"/>
          </ac:spMkLst>
        </pc:spChg>
        <pc:spChg chg="add">
          <ac:chgData name="Shalin Thomas" userId="c61e89ee44ebb4ab" providerId="LiveId" clId="{0257025C-563A-4045-B0EE-B7D0B46519C0}" dt="2025-04-20T08:38:27.361" v="212" actId="26606"/>
          <ac:spMkLst>
            <pc:docMk/>
            <pc:sldMk cId="0" sldId="271"/>
            <ac:spMk id="342" creationId="{D1EA859B-E555-4109-94F3-6700E046E008}"/>
          </ac:spMkLst>
        </pc:spChg>
        <pc:picChg chg="mod topLvl modCrop">
          <ac:chgData name="Shalin Thomas" userId="c61e89ee44ebb4ab" providerId="LiveId" clId="{0257025C-563A-4045-B0EE-B7D0B46519C0}" dt="2025-04-20T08:46:54.238" v="262" actId="1076"/>
          <ac:picMkLst>
            <pc:docMk/>
            <pc:sldMk cId="0" sldId="271"/>
            <ac:picMk id="333" creationId="{00000000-0000-0000-0000-000000000000}"/>
          </ac:picMkLst>
        </pc:picChg>
      </pc:sldChg>
      <pc:sldChg chg="addSp delSp modSp del mod">
        <pc:chgData name="Shalin Thomas" userId="c61e89ee44ebb4ab" providerId="LiveId" clId="{0257025C-563A-4045-B0EE-B7D0B46519C0}" dt="2025-04-20T08:49:07.565" v="285" actId="47"/>
        <pc:sldMkLst>
          <pc:docMk/>
          <pc:sldMk cId="941749367" sldId="295"/>
        </pc:sldMkLst>
      </pc:sldChg>
      <pc:sldChg chg="delSp modSp del mod">
        <pc:chgData name="Shalin Thomas" userId="c61e89ee44ebb4ab" providerId="LiveId" clId="{0257025C-563A-4045-B0EE-B7D0B46519C0}" dt="2025-04-20T08:50:14.088" v="296" actId="47"/>
        <pc:sldMkLst>
          <pc:docMk/>
          <pc:sldMk cId="1288899680" sldId="296"/>
        </pc:sldMkLst>
      </pc:sldChg>
      <pc:sldChg chg="delSp del mod">
        <pc:chgData name="Shalin Thomas" userId="c61e89ee44ebb4ab" providerId="LiveId" clId="{0257025C-563A-4045-B0EE-B7D0B46519C0}" dt="2025-04-20T08:51:38.435" v="308" actId="47"/>
        <pc:sldMkLst>
          <pc:docMk/>
          <pc:sldMk cId="2680137016" sldId="297"/>
        </pc:sldMkLst>
      </pc:sldChg>
      <pc:sldChg chg="delSp modSp del mod">
        <pc:chgData name="Shalin Thomas" userId="c61e89ee44ebb4ab" providerId="LiveId" clId="{0257025C-563A-4045-B0EE-B7D0B46519C0}" dt="2025-04-20T08:53:13.783" v="329" actId="47"/>
        <pc:sldMkLst>
          <pc:docMk/>
          <pc:sldMk cId="291030565" sldId="298"/>
        </pc:sldMkLst>
      </pc:sldChg>
      <pc:sldChg chg="delSp modSp del mod">
        <pc:chgData name="Shalin Thomas" userId="c61e89ee44ebb4ab" providerId="LiveId" clId="{0257025C-563A-4045-B0EE-B7D0B46519C0}" dt="2025-04-20T08:52:18.896" v="317" actId="47"/>
        <pc:sldMkLst>
          <pc:docMk/>
          <pc:sldMk cId="2538989143" sldId="299"/>
        </pc:sldMkLst>
      </pc:sldChg>
      <pc:sldChg chg="delSp modSp del mod">
        <pc:chgData name="Shalin Thomas" userId="c61e89ee44ebb4ab" providerId="LiveId" clId="{0257025C-563A-4045-B0EE-B7D0B46519C0}" dt="2025-04-20T08:52:58.097" v="325" actId="47"/>
        <pc:sldMkLst>
          <pc:docMk/>
          <pc:sldMk cId="4164472236" sldId="300"/>
        </pc:sldMkLst>
      </pc:sldChg>
      <pc:sldChg chg="delSp modSp del mod">
        <pc:chgData name="Shalin Thomas" userId="c61e89ee44ebb4ab" providerId="LiveId" clId="{0257025C-563A-4045-B0EE-B7D0B46519C0}" dt="2025-04-20T12:43:54.983" v="353" actId="47"/>
        <pc:sldMkLst>
          <pc:docMk/>
          <pc:sldMk cId="1025512982" sldId="301"/>
        </pc:sldMkLst>
      </pc:sldChg>
      <pc:sldChg chg="delSp modSp del mod">
        <pc:chgData name="Shalin Thomas" userId="c61e89ee44ebb4ab" providerId="LiveId" clId="{0257025C-563A-4045-B0EE-B7D0B46519C0}" dt="2025-04-20T12:45:05.810" v="365" actId="47"/>
        <pc:sldMkLst>
          <pc:docMk/>
          <pc:sldMk cId="1522209575" sldId="302"/>
        </pc:sldMkLst>
      </pc:sldChg>
      <pc:sldChg chg="delSp modSp del mod">
        <pc:chgData name="Shalin Thomas" userId="c61e89ee44ebb4ab" providerId="LiveId" clId="{0257025C-563A-4045-B0EE-B7D0B46519C0}" dt="2025-04-20T12:46:16.230" v="380" actId="47"/>
        <pc:sldMkLst>
          <pc:docMk/>
          <pc:sldMk cId="3673835056" sldId="303"/>
        </pc:sldMkLst>
      </pc:sldChg>
      <pc:sldChg chg="delSp modSp del mod">
        <pc:chgData name="Shalin Thomas" userId="c61e89ee44ebb4ab" providerId="LiveId" clId="{0257025C-563A-4045-B0EE-B7D0B46519C0}" dt="2025-04-20T12:47:41.480" v="401" actId="47"/>
        <pc:sldMkLst>
          <pc:docMk/>
          <pc:sldMk cId="453749138" sldId="304"/>
        </pc:sldMkLst>
      </pc:sldChg>
      <pc:sldChg chg="delSp modSp del mod">
        <pc:chgData name="Shalin Thomas" userId="c61e89ee44ebb4ab" providerId="LiveId" clId="{0257025C-563A-4045-B0EE-B7D0B46519C0}" dt="2025-04-20T12:48:45.562" v="416" actId="47"/>
        <pc:sldMkLst>
          <pc:docMk/>
          <pc:sldMk cId="4017802730" sldId="305"/>
        </pc:sldMkLst>
      </pc:sldChg>
      <pc:sldChg chg="delSp modSp del mod">
        <pc:chgData name="Shalin Thomas" userId="c61e89ee44ebb4ab" providerId="LiveId" clId="{0257025C-563A-4045-B0EE-B7D0B46519C0}" dt="2025-04-20T12:50:39.209" v="434" actId="47"/>
        <pc:sldMkLst>
          <pc:docMk/>
          <pc:sldMk cId="16735739" sldId="306"/>
        </pc:sldMkLst>
      </pc:sldChg>
      <pc:sldChg chg="delSp modSp del mod">
        <pc:chgData name="Shalin Thomas" userId="c61e89ee44ebb4ab" providerId="LiveId" clId="{0257025C-563A-4045-B0EE-B7D0B46519C0}" dt="2025-04-20T12:51:29.220" v="447" actId="47"/>
        <pc:sldMkLst>
          <pc:docMk/>
          <pc:sldMk cId="1994386877" sldId="307"/>
        </pc:sldMkLst>
      </pc:sldChg>
      <pc:sldChg chg="delSp modSp del mod">
        <pc:chgData name="Shalin Thomas" userId="c61e89ee44ebb4ab" providerId="LiveId" clId="{0257025C-563A-4045-B0EE-B7D0B46519C0}" dt="2025-04-20T12:52:36.335" v="462" actId="47"/>
        <pc:sldMkLst>
          <pc:docMk/>
          <pc:sldMk cId="1386234261" sldId="308"/>
        </pc:sldMkLst>
      </pc:sldChg>
      <pc:sldChg chg="delSp del mod">
        <pc:chgData name="Shalin Thomas" userId="c61e89ee44ebb4ab" providerId="LiveId" clId="{0257025C-563A-4045-B0EE-B7D0B46519C0}" dt="2025-04-20T13:07:20.850" v="527" actId="47"/>
        <pc:sldMkLst>
          <pc:docMk/>
          <pc:sldMk cId="3957131404" sldId="309"/>
        </pc:sldMkLst>
      </pc:sldChg>
      <pc:sldChg chg="delSp modSp del mod">
        <pc:chgData name="Shalin Thomas" userId="c61e89ee44ebb4ab" providerId="LiveId" clId="{0257025C-563A-4045-B0EE-B7D0B46519C0}" dt="2025-04-20T13:04:08.897" v="491" actId="47"/>
        <pc:sldMkLst>
          <pc:docMk/>
          <pc:sldMk cId="3506815476" sldId="310"/>
        </pc:sldMkLst>
      </pc:sldChg>
      <pc:sldChg chg="delSp del mod">
        <pc:chgData name="Shalin Thomas" userId="c61e89ee44ebb4ab" providerId="LiveId" clId="{0257025C-563A-4045-B0EE-B7D0B46519C0}" dt="2025-04-20T13:14:18.125" v="625" actId="47"/>
        <pc:sldMkLst>
          <pc:docMk/>
          <pc:sldMk cId="1246247840" sldId="311"/>
        </pc:sldMkLst>
      </pc:sldChg>
      <pc:sldChg chg="delSp modSp del mod">
        <pc:chgData name="Shalin Thomas" userId="c61e89ee44ebb4ab" providerId="LiveId" clId="{0257025C-563A-4045-B0EE-B7D0B46519C0}" dt="2025-04-20T13:18:06.796" v="700" actId="47"/>
        <pc:sldMkLst>
          <pc:docMk/>
          <pc:sldMk cId="4158760671" sldId="312"/>
        </pc:sldMkLst>
      </pc:sldChg>
      <pc:sldChg chg="delSp modSp del mod">
        <pc:chgData name="Shalin Thomas" userId="c61e89ee44ebb4ab" providerId="LiveId" clId="{0257025C-563A-4045-B0EE-B7D0B46519C0}" dt="2025-04-20T15:16:29.568" v="823" actId="47"/>
        <pc:sldMkLst>
          <pc:docMk/>
          <pc:sldMk cId="2339475400" sldId="315"/>
        </pc:sldMkLst>
      </pc:sldChg>
      <pc:sldChg chg="delSp modSp del mod">
        <pc:chgData name="Shalin Thomas" userId="c61e89ee44ebb4ab" providerId="LiveId" clId="{0257025C-563A-4045-B0EE-B7D0B46519C0}" dt="2025-04-20T14:11:03.857" v="766" actId="47"/>
        <pc:sldMkLst>
          <pc:docMk/>
          <pc:sldMk cId="3436678718" sldId="320"/>
        </pc:sldMkLst>
      </pc:sldChg>
      <pc:sldChg chg="delSp modSp del mod">
        <pc:chgData name="Shalin Thomas" userId="c61e89ee44ebb4ab" providerId="LiveId" clId="{0257025C-563A-4045-B0EE-B7D0B46519C0}" dt="2025-04-20T15:14:20.197" v="785" actId="47"/>
        <pc:sldMkLst>
          <pc:docMk/>
          <pc:sldMk cId="3442710085" sldId="321"/>
        </pc:sldMkLst>
      </pc:sldChg>
      <pc:sldChg chg="delSp modSp del mod">
        <pc:chgData name="Shalin Thomas" userId="c61e89ee44ebb4ab" providerId="LiveId" clId="{0257025C-563A-4045-B0EE-B7D0B46519C0}" dt="2025-04-20T15:15:30.154" v="803" actId="47"/>
        <pc:sldMkLst>
          <pc:docMk/>
          <pc:sldMk cId="106171571" sldId="322"/>
        </pc:sldMkLst>
      </pc:sldChg>
      <pc:sldChg chg="modSp mod">
        <pc:chgData name="Shalin Thomas" userId="c61e89ee44ebb4ab" providerId="LiveId" clId="{0257025C-563A-4045-B0EE-B7D0B46519C0}" dt="2025-04-20T08:25:18.259" v="24" actId="14100"/>
        <pc:sldMkLst>
          <pc:docMk/>
          <pc:sldMk cId="2931544946" sldId="326"/>
        </pc:sldMkLst>
        <pc:spChg chg="mod">
          <ac:chgData name="Shalin Thomas" userId="c61e89ee44ebb4ab" providerId="LiveId" clId="{0257025C-563A-4045-B0EE-B7D0B46519C0}" dt="2025-04-20T08:25:18.259" v="24" actId="14100"/>
          <ac:spMkLst>
            <pc:docMk/>
            <pc:sldMk cId="2931544946" sldId="326"/>
            <ac:spMk id="3" creationId="{081600FD-4D33-2AC3-0A28-C6E04CBF0714}"/>
          </ac:spMkLst>
        </pc:spChg>
      </pc:sldChg>
      <pc:sldChg chg="modSp mod">
        <pc:chgData name="Shalin Thomas" userId="c61e89ee44ebb4ab" providerId="LiveId" clId="{0257025C-563A-4045-B0EE-B7D0B46519C0}" dt="2025-04-20T08:25:49.690" v="27" actId="1076"/>
        <pc:sldMkLst>
          <pc:docMk/>
          <pc:sldMk cId="499917872" sldId="328"/>
        </pc:sldMkLst>
        <pc:spChg chg="mod">
          <ac:chgData name="Shalin Thomas" userId="c61e89ee44ebb4ab" providerId="LiveId" clId="{0257025C-563A-4045-B0EE-B7D0B46519C0}" dt="2025-04-20T08:25:49.690" v="27" actId="1076"/>
          <ac:spMkLst>
            <pc:docMk/>
            <pc:sldMk cId="499917872" sldId="328"/>
            <ac:spMk id="3" creationId="{ECAC6E41-77E7-C26B-6742-A0ED3CE07E81}"/>
          </ac:spMkLst>
        </pc:spChg>
      </pc:sldChg>
      <pc:sldChg chg="modSp mod">
        <pc:chgData name="Shalin Thomas" userId="c61e89ee44ebb4ab" providerId="LiveId" clId="{0257025C-563A-4045-B0EE-B7D0B46519C0}" dt="2025-04-20T08:25:03.014" v="19" actId="1035"/>
        <pc:sldMkLst>
          <pc:docMk/>
          <pc:sldMk cId="1276300536" sldId="329"/>
        </pc:sldMkLst>
        <pc:spChg chg="mod">
          <ac:chgData name="Shalin Thomas" userId="c61e89ee44ebb4ab" providerId="LiveId" clId="{0257025C-563A-4045-B0EE-B7D0B46519C0}" dt="2025-04-20T08:25:03.014" v="19" actId="1035"/>
          <ac:spMkLst>
            <pc:docMk/>
            <pc:sldMk cId="1276300536" sldId="329"/>
            <ac:spMk id="3" creationId="{2DE6390D-5B5F-21BF-E05F-9D082C08565D}"/>
          </ac:spMkLst>
        </pc:spChg>
      </pc:sldChg>
      <pc:sldChg chg="delSp del mod">
        <pc:chgData name="Shalin Thomas" userId="c61e89ee44ebb4ab" providerId="LiveId" clId="{0257025C-563A-4045-B0EE-B7D0B46519C0}" dt="2025-04-20T08:28:07.447" v="61" actId="47"/>
        <pc:sldMkLst>
          <pc:docMk/>
          <pc:sldMk cId="1239010115" sldId="330"/>
        </pc:sldMkLst>
      </pc:sldChg>
      <pc:sldChg chg="del">
        <pc:chgData name="Shalin Thomas" userId="c61e89ee44ebb4ab" providerId="LiveId" clId="{0257025C-563A-4045-B0EE-B7D0B46519C0}" dt="2025-04-20T08:29:47.915" v="96" actId="47"/>
        <pc:sldMkLst>
          <pc:docMk/>
          <pc:sldMk cId="1324414646" sldId="331"/>
        </pc:sldMkLst>
      </pc:sldChg>
      <pc:sldChg chg="del">
        <pc:chgData name="Shalin Thomas" userId="c61e89ee44ebb4ab" providerId="LiveId" clId="{0257025C-563A-4045-B0EE-B7D0B46519C0}" dt="2025-04-20T08:37:21.826" v="195" actId="47"/>
        <pc:sldMkLst>
          <pc:docMk/>
          <pc:sldMk cId="1103809094" sldId="332"/>
        </pc:sldMkLst>
      </pc:sldChg>
      <pc:sldChg chg="modSp mod">
        <pc:chgData name="Shalin Thomas" userId="c61e89ee44ebb4ab" providerId="LiveId" clId="{0257025C-563A-4045-B0EE-B7D0B46519C0}" dt="2025-04-20T08:33:57.354" v="143" actId="1076"/>
        <pc:sldMkLst>
          <pc:docMk/>
          <pc:sldMk cId="3335870482" sldId="333"/>
        </pc:sldMkLst>
        <pc:spChg chg="mod">
          <ac:chgData name="Shalin Thomas" userId="c61e89ee44ebb4ab" providerId="LiveId" clId="{0257025C-563A-4045-B0EE-B7D0B46519C0}" dt="2025-04-20T08:33:57.354" v="143" actId="1076"/>
          <ac:spMkLst>
            <pc:docMk/>
            <pc:sldMk cId="3335870482" sldId="333"/>
            <ac:spMk id="7" creationId="{8528FD23-6C80-C032-F175-C51DCAD2D405}"/>
          </ac:spMkLst>
        </pc:spChg>
      </pc:sldChg>
      <pc:sldChg chg="modSp mod">
        <pc:chgData name="Shalin Thomas" userId="c61e89ee44ebb4ab" providerId="LiveId" clId="{0257025C-563A-4045-B0EE-B7D0B46519C0}" dt="2025-04-20T15:16:42.129" v="825" actId="1076"/>
        <pc:sldMkLst>
          <pc:docMk/>
          <pc:sldMk cId="4198524376" sldId="337"/>
        </pc:sldMkLst>
        <pc:spChg chg="mod">
          <ac:chgData name="Shalin Thomas" userId="c61e89ee44ebb4ab" providerId="LiveId" clId="{0257025C-563A-4045-B0EE-B7D0B46519C0}" dt="2025-04-20T15:16:42.129" v="825" actId="1076"/>
          <ac:spMkLst>
            <pc:docMk/>
            <pc:sldMk cId="4198524376" sldId="337"/>
            <ac:spMk id="7" creationId="{173517C9-FC3D-AA1A-A02D-EDCEA5075C86}"/>
          </ac:spMkLst>
        </pc:spChg>
      </pc:sldChg>
      <pc:sldChg chg="add del setBg">
        <pc:chgData name="Shalin Thomas" userId="c61e89ee44ebb4ab" providerId="LiveId" clId="{0257025C-563A-4045-B0EE-B7D0B46519C0}" dt="2025-04-20T08:26:50.005" v="38"/>
        <pc:sldMkLst>
          <pc:docMk/>
          <pc:sldMk cId="3668752533" sldId="341"/>
        </pc:sldMkLst>
      </pc:sldChg>
      <pc:sldChg chg="addSp delSp modSp add mod">
        <pc:chgData name="Shalin Thomas" userId="c61e89ee44ebb4ab" providerId="LiveId" clId="{0257025C-563A-4045-B0EE-B7D0B46519C0}" dt="2025-04-20T08:29:32.333" v="94" actId="14100"/>
        <pc:sldMkLst>
          <pc:docMk/>
          <pc:sldMk cId="4291170820" sldId="341"/>
        </pc:sldMkLst>
        <pc:spChg chg="mod">
          <ac:chgData name="Shalin Thomas" userId="c61e89ee44ebb4ab" providerId="LiveId" clId="{0257025C-563A-4045-B0EE-B7D0B46519C0}" dt="2025-04-20T08:28:03.511" v="60" actId="14100"/>
          <ac:spMkLst>
            <pc:docMk/>
            <pc:sldMk cId="4291170820" sldId="341"/>
            <ac:spMk id="2" creationId="{56A99700-F349-0C0E-DB95-DBDD66126E03}"/>
          </ac:spMkLst>
        </pc:spChg>
        <pc:picChg chg="add mod">
          <ac:chgData name="Shalin Thomas" userId="c61e89ee44ebb4ab" providerId="LiveId" clId="{0257025C-563A-4045-B0EE-B7D0B46519C0}" dt="2025-04-20T08:29:32.333" v="94" actId="14100"/>
          <ac:picMkLst>
            <pc:docMk/>
            <pc:sldMk cId="4291170820" sldId="341"/>
            <ac:picMk id="4" creationId="{B57956A0-902D-AA16-CADB-554A18A7822A}"/>
          </ac:picMkLst>
        </pc:picChg>
      </pc:sldChg>
      <pc:sldChg chg="addSp delSp modSp add mod setBg">
        <pc:chgData name="Shalin Thomas" userId="c61e89ee44ebb4ab" providerId="LiveId" clId="{0257025C-563A-4045-B0EE-B7D0B46519C0}" dt="2025-04-20T08:30:43.674" v="106" actId="1076"/>
        <pc:sldMkLst>
          <pc:docMk/>
          <pc:sldMk cId="3405138700" sldId="342"/>
        </pc:sldMkLst>
        <pc:spChg chg="mod">
          <ac:chgData name="Shalin Thomas" userId="c61e89ee44ebb4ab" providerId="LiveId" clId="{0257025C-563A-4045-B0EE-B7D0B46519C0}" dt="2025-04-20T08:29:17.375" v="91" actId="26606"/>
          <ac:spMkLst>
            <pc:docMk/>
            <pc:sldMk cId="3405138700" sldId="342"/>
            <ac:spMk id="2" creationId="{DDFCF3F5-C04C-499C-D5AF-98C10813F9D4}"/>
          </ac:spMkLst>
        </pc:spChg>
        <pc:picChg chg="add mod modCrop">
          <ac:chgData name="Shalin Thomas" userId="c61e89ee44ebb4ab" providerId="LiveId" clId="{0257025C-563A-4045-B0EE-B7D0B46519C0}" dt="2025-04-20T08:30:43.674" v="106" actId="1076"/>
          <ac:picMkLst>
            <pc:docMk/>
            <pc:sldMk cId="3405138700" sldId="342"/>
            <ac:picMk id="5" creationId="{878D0828-E463-6CC7-C891-289F2477CA4C}"/>
          </ac:picMkLst>
        </pc:picChg>
        <pc:picChg chg="mod ord">
          <ac:chgData name="Shalin Thomas" userId="c61e89ee44ebb4ab" providerId="LiveId" clId="{0257025C-563A-4045-B0EE-B7D0B46519C0}" dt="2025-04-20T08:29:17.375" v="91" actId="26606"/>
          <ac:picMkLst>
            <pc:docMk/>
            <pc:sldMk cId="3405138700" sldId="342"/>
            <ac:picMk id="279" creationId="{7E3FDDEC-1B19-871F-1871-1E213FD6F602}"/>
          </ac:picMkLst>
        </pc:picChg>
      </pc:sldChg>
      <pc:sldChg chg="addSp delSp modSp add mod">
        <pc:chgData name="Shalin Thomas" userId="c61e89ee44ebb4ab" providerId="LiveId" clId="{0257025C-563A-4045-B0EE-B7D0B46519C0}" dt="2025-04-20T08:33:47.497" v="141" actId="1076"/>
        <pc:sldMkLst>
          <pc:docMk/>
          <pc:sldMk cId="3975201992" sldId="343"/>
        </pc:sldMkLst>
        <pc:spChg chg="mod">
          <ac:chgData name="Shalin Thomas" userId="c61e89ee44ebb4ab" providerId="LiveId" clId="{0257025C-563A-4045-B0EE-B7D0B46519C0}" dt="2025-04-20T08:33:41.452" v="139" actId="14100"/>
          <ac:spMkLst>
            <pc:docMk/>
            <pc:sldMk cId="3975201992" sldId="343"/>
            <ac:spMk id="2" creationId="{CAAFF862-9397-6654-6BFC-B0C19A7BAC2A}"/>
          </ac:spMkLst>
        </pc:spChg>
        <pc:picChg chg="add mod">
          <ac:chgData name="Shalin Thomas" userId="c61e89ee44ebb4ab" providerId="LiveId" clId="{0257025C-563A-4045-B0EE-B7D0B46519C0}" dt="2025-04-20T08:33:47.497" v="141" actId="1076"/>
          <ac:picMkLst>
            <pc:docMk/>
            <pc:sldMk cId="3975201992" sldId="343"/>
            <ac:picMk id="3" creationId="{1229F5EE-1CAA-3534-6641-C44A995344B0}"/>
          </ac:picMkLst>
        </pc:picChg>
      </pc:sldChg>
      <pc:sldChg chg="modSp add del mod">
        <pc:chgData name="Shalin Thomas" userId="c61e89ee44ebb4ab" providerId="LiveId" clId="{0257025C-563A-4045-B0EE-B7D0B46519C0}" dt="2025-04-20T08:37:11.496" v="190" actId="2890"/>
        <pc:sldMkLst>
          <pc:docMk/>
          <pc:sldMk cId="186199426" sldId="344"/>
        </pc:sldMkLst>
      </pc:sldChg>
      <pc:sldChg chg="addSp delSp modSp add mod">
        <pc:chgData name="Shalin Thomas" userId="c61e89ee44ebb4ab" providerId="LiveId" clId="{0257025C-563A-4045-B0EE-B7D0B46519C0}" dt="2025-04-20T08:48:39.702" v="284" actId="1076"/>
        <pc:sldMkLst>
          <pc:docMk/>
          <pc:sldMk cId="2990715297" sldId="344"/>
        </pc:sldMkLst>
        <pc:spChg chg="mod">
          <ac:chgData name="Shalin Thomas" userId="c61e89ee44ebb4ab" providerId="LiveId" clId="{0257025C-563A-4045-B0EE-B7D0B46519C0}" dt="2025-04-20T08:47:50.100" v="270" actId="14100"/>
          <ac:spMkLst>
            <pc:docMk/>
            <pc:sldMk cId="2990715297" sldId="344"/>
            <ac:spMk id="3" creationId="{665FDE75-6C4B-F144-60A0-63FB47209C9B}"/>
          </ac:spMkLst>
        </pc:spChg>
        <pc:picChg chg="add mod modCrop">
          <ac:chgData name="Shalin Thomas" userId="c61e89ee44ebb4ab" providerId="LiveId" clId="{0257025C-563A-4045-B0EE-B7D0B46519C0}" dt="2025-04-20T08:48:39.702" v="284" actId="1076"/>
          <ac:picMkLst>
            <pc:docMk/>
            <pc:sldMk cId="2990715297" sldId="344"/>
            <ac:picMk id="2" creationId="{BA15A003-0F91-1238-D5DB-19DEAF2FB52D}"/>
          </ac:picMkLst>
        </pc:picChg>
      </pc:sldChg>
      <pc:sldChg chg="addSp delSp modSp add mod setBg setClrOvrMap">
        <pc:chgData name="Shalin Thomas" userId="c61e89ee44ebb4ab" providerId="LiveId" clId="{0257025C-563A-4045-B0EE-B7D0B46519C0}" dt="2025-04-20T08:50:08.663" v="295" actId="26606"/>
        <pc:sldMkLst>
          <pc:docMk/>
          <pc:sldMk cId="909253111" sldId="345"/>
        </pc:sldMkLst>
        <pc:spChg chg="mod ord">
          <ac:chgData name="Shalin Thomas" userId="c61e89ee44ebb4ab" providerId="LiveId" clId="{0257025C-563A-4045-B0EE-B7D0B46519C0}" dt="2025-04-20T08:50:08.663" v="295" actId="26606"/>
          <ac:spMkLst>
            <pc:docMk/>
            <pc:sldMk cId="909253111" sldId="345"/>
            <ac:spMk id="3" creationId="{1644D1D9-9C7B-B8B6-6F1E-9A548DB9C3EA}"/>
          </ac:spMkLst>
        </pc:spChg>
        <pc:spChg chg="mod">
          <ac:chgData name="Shalin Thomas" userId="c61e89ee44ebb4ab" providerId="LiveId" clId="{0257025C-563A-4045-B0EE-B7D0B46519C0}" dt="2025-04-20T08:50:08.663" v="295" actId="26606"/>
          <ac:spMkLst>
            <pc:docMk/>
            <pc:sldMk cId="909253111" sldId="345"/>
            <ac:spMk id="277" creationId="{C9F0B037-DDC1-9636-8A5F-0F90E8D21560}"/>
          </ac:spMkLst>
        </pc:spChg>
        <pc:picChg chg="add mod ord">
          <ac:chgData name="Shalin Thomas" userId="c61e89ee44ebb4ab" providerId="LiveId" clId="{0257025C-563A-4045-B0EE-B7D0B46519C0}" dt="2025-04-20T08:50:08.663" v="295" actId="26606"/>
          <ac:picMkLst>
            <pc:docMk/>
            <pc:sldMk cId="909253111" sldId="345"/>
            <ac:picMk id="4" creationId="{EF6914AB-C8F5-38AB-1D4E-E8B047447FCD}"/>
          </ac:picMkLst>
        </pc:picChg>
      </pc:sldChg>
      <pc:sldChg chg="addSp delSp modSp add mod">
        <pc:chgData name="Shalin Thomas" userId="c61e89ee44ebb4ab" providerId="LiveId" clId="{0257025C-563A-4045-B0EE-B7D0B46519C0}" dt="2025-04-20T08:51:34.688" v="307" actId="1076"/>
        <pc:sldMkLst>
          <pc:docMk/>
          <pc:sldMk cId="3974195420" sldId="346"/>
        </pc:sldMkLst>
        <pc:spChg chg="mod">
          <ac:chgData name="Shalin Thomas" userId="c61e89ee44ebb4ab" providerId="LiveId" clId="{0257025C-563A-4045-B0EE-B7D0B46519C0}" dt="2025-04-20T08:51:02.875" v="299" actId="14100"/>
          <ac:spMkLst>
            <pc:docMk/>
            <pc:sldMk cId="3974195420" sldId="346"/>
            <ac:spMk id="3" creationId="{72841142-143A-07AB-DF7E-74F119BE29A2}"/>
          </ac:spMkLst>
        </pc:spChg>
        <pc:picChg chg="add mod">
          <ac:chgData name="Shalin Thomas" userId="c61e89ee44ebb4ab" providerId="LiveId" clId="{0257025C-563A-4045-B0EE-B7D0B46519C0}" dt="2025-04-20T08:51:34.688" v="307" actId="1076"/>
          <ac:picMkLst>
            <pc:docMk/>
            <pc:sldMk cId="3974195420" sldId="346"/>
            <ac:picMk id="2" creationId="{807AB934-F9FD-D8B9-052E-455344B85AAD}"/>
          </ac:picMkLst>
        </pc:picChg>
      </pc:sldChg>
      <pc:sldChg chg="addSp delSp modSp add mod">
        <pc:chgData name="Shalin Thomas" userId="c61e89ee44ebb4ab" providerId="LiveId" clId="{0257025C-563A-4045-B0EE-B7D0B46519C0}" dt="2025-04-20T08:52:15.929" v="316" actId="1076"/>
        <pc:sldMkLst>
          <pc:docMk/>
          <pc:sldMk cId="2536132239" sldId="347"/>
        </pc:sldMkLst>
        <pc:picChg chg="add mod">
          <ac:chgData name="Shalin Thomas" userId="c61e89ee44ebb4ab" providerId="LiveId" clId="{0257025C-563A-4045-B0EE-B7D0B46519C0}" dt="2025-04-20T08:52:15.929" v="316" actId="1076"/>
          <ac:picMkLst>
            <pc:docMk/>
            <pc:sldMk cId="2536132239" sldId="347"/>
            <ac:picMk id="4" creationId="{807AB934-F9FD-D8B9-052E-455344B85AAD}"/>
          </ac:picMkLst>
        </pc:picChg>
      </pc:sldChg>
      <pc:sldChg chg="addSp delSp modSp add mod">
        <pc:chgData name="Shalin Thomas" userId="c61e89ee44ebb4ab" providerId="LiveId" clId="{0257025C-563A-4045-B0EE-B7D0B46519C0}" dt="2025-04-20T08:52:51.411" v="324" actId="1076"/>
        <pc:sldMkLst>
          <pc:docMk/>
          <pc:sldMk cId="3660840669" sldId="348"/>
        </pc:sldMkLst>
        <pc:picChg chg="add mod">
          <ac:chgData name="Shalin Thomas" userId="c61e89ee44ebb4ab" providerId="LiveId" clId="{0257025C-563A-4045-B0EE-B7D0B46519C0}" dt="2025-04-20T08:52:51.411" v="324" actId="1076"/>
          <ac:picMkLst>
            <pc:docMk/>
            <pc:sldMk cId="3660840669" sldId="348"/>
            <ac:picMk id="2" creationId="{807AB934-F9FD-D8B9-052E-455344B85AAD}"/>
          </ac:picMkLst>
        </pc:picChg>
      </pc:sldChg>
      <pc:sldChg chg="addSp delSp modSp add mod">
        <pc:chgData name="Shalin Thomas" userId="c61e89ee44ebb4ab" providerId="LiveId" clId="{0257025C-563A-4045-B0EE-B7D0B46519C0}" dt="2025-04-20T08:53:37.563" v="336" actId="1076"/>
        <pc:sldMkLst>
          <pc:docMk/>
          <pc:sldMk cId="958301366" sldId="349"/>
        </pc:sldMkLst>
        <pc:picChg chg="add mod">
          <ac:chgData name="Shalin Thomas" userId="c61e89ee44ebb4ab" providerId="LiveId" clId="{0257025C-563A-4045-B0EE-B7D0B46519C0}" dt="2025-04-20T08:53:37.563" v="336" actId="1076"/>
          <ac:picMkLst>
            <pc:docMk/>
            <pc:sldMk cId="958301366" sldId="349"/>
            <ac:picMk id="7" creationId="{FFBC4A80-CABF-CA27-5107-34AD4D604511}"/>
          </ac:picMkLst>
        </pc:picChg>
      </pc:sldChg>
      <pc:sldChg chg="addSp delSp modSp add mod ord">
        <pc:chgData name="Shalin Thomas" userId="c61e89ee44ebb4ab" providerId="LiveId" clId="{0257025C-563A-4045-B0EE-B7D0B46519C0}" dt="2025-04-20T12:43:52.942" v="352" actId="1076"/>
        <pc:sldMkLst>
          <pc:docMk/>
          <pc:sldMk cId="2919654398" sldId="350"/>
        </pc:sldMkLst>
        <pc:spChg chg="mod">
          <ac:chgData name="Shalin Thomas" userId="c61e89ee44ebb4ab" providerId="LiveId" clId="{0257025C-563A-4045-B0EE-B7D0B46519C0}" dt="2025-04-20T12:43:02.821" v="342" actId="14100"/>
          <ac:spMkLst>
            <pc:docMk/>
            <pc:sldMk cId="2919654398" sldId="350"/>
            <ac:spMk id="3" creationId="{F372FF71-9F89-5CFA-9CD0-091ACF2BCE9A}"/>
          </ac:spMkLst>
        </pc:spChg>
        <pc:picChg chg="add mod modCrop">
          <ac:chgData name="Shalin Thomas" userId="c61e89ee44ebb4ab" providerId="LiveId" clId="{0257025C-563A-4045-B0EE-B7D0B46519C0}" dt="2025-04-20T12:43:52.942" v="352" actId="1076"/>
          <ac:picMkLst>
            <pc:docMk/>
            <pc:sldMk cId="2919654398" sldId="350"/>
            <ac:picMk id="6" creationId="{E5841C9B-5776-E46A-B76E-5D0882340AAA}"/>
          </ac:picMkLst>
        </pc:picChg>
      </pc:sldChg>
      <pc:sldChg chg="addSp delSp modSp add mod">
        <pc:chgData name="Shalin Thomas" userId="c61e89ee44ebb4ab" providerId="LiveId" clId="{0257025C-563A-4045-B0EE-B7D0B46519C0}" dt="2025-04-20T12:45:02.892" v="364" actId="1076"/>
        <pc:sldMkLst>
          <pc:docMk/>
          <pc:sldMk cId="1517109804" sldId="351"/>
        </pc:sldMkLst>
        <pc:spChg chg="mod">
          <ac:chgData name="Shalin Thomas" userId="c61e89ee44ebb4ab" providerId="LiveId" clId="{0257025C-563A-4045-B0EE-B7D0B46519C0}" dt="2025-04-20T12:44:09.584" v="357" actId="14100"/>
          <ac:spMkLst>
            <pc:docMk/>
            <pc:sldMk cId="1517109804" sldId="351"/>
            <ac:spMk id="3" creationId="{6E9C49F3-C50E-C067-2E1C-AFD312C600CF}"/>
          </ac:spMkLst>
        </pc:spChg>
        <pc:picChg chg="add mod">
          <ac:chgData name="Shalin Thomas" userId="c61e89ee44ebb4ab" providerId="LiveId" clId="{0257025C-563A-4045-B0EE-B7D0B46519C0}" dt="2025-04-20T12:45:02.892" v="364" actId="1076"/>
          <ac:picMkLst>
            <pc:docMk/>
            <pc:sldMk cId="1517109804" sldId="351"/>
            <ac:picMk id="4" creationId="{7B22C4AF-9625-5477-2D39-3CE37C6ED6E3}"/>
          </ac:picMkLst>
        </pc:picChg>
      </pc:sldChg>
      <pc:sldChg chg="addSp delSp modSp add mod">
        <pc:chgData name="Shalin Thomas" userId="c61e89ee44ebb4ab" providerId="LiveId" clId="{0257025C-563A-4045-B0EE-B7D0B46519C0}" dt="2025-04-20T12:46:12.824" v="379" actId="1076"/>
        <pc:sldMkLst>
          <pc:docMk/>
          <pc:sldMk cId="3841164701" sldId="352"/>
        </pc:sldMkLst>
        <pc:spChg chg="mod">
          <ac:chgData name="Shalin Thomas" userId="c61e89ee44ebb4ab" providerId="LiveId" clId="{0257025C-563A-4045-B0EE-B7D0B46519C0}" dt="2025-04-20T12:45:39.082" v="370" actId="14100"/>
          <ac:spMkLst>
            <pc:docMk/>
            <pc:sldMk cId="3841164701" sldId="352"/>
            <ac:spMk id="3" creationId="{D4BD6CB9-B72B-F631-339D-AA99CF0BA564}"/>
          </ac:spMkLst>
        </pc:spChg>
        <pc:picChg chg="add mod">
          <ac:chgData name="Shalin Thomas" userId="c61e89ee44ebb4ab" providerId="LiveId" clId="{0257025C-563A-4045-B0EE-B7D0B46519C0}" dt="2025-04-20T12:46:12.824" v="379" actId="1076"/>
          <ac:picMkLst>
            <pc:docMk/>
            <pc:sldMk cId="3841164701" sldId="352"/>
            <ac:picMk id="2" creationId="{234992A7-38FD-D788-D4D0-2DB1C1168B85}"/>
          </ac:picMkLst>
        </pc:picChg>
      </pc:sldChg>
      <pc:sldChg chg="addSp delSp modSp add mod">
        <pc:chgData name="Shalin Thomas" userId="c61e89ee44ebb4ab" providerId="LiveId" clId="{0257025C-563A-4045-B0EE-B7D0B46519C0}" dt="2025-04-20T12:47:37.617" v="400" actId="1076"/>
        <pc:sldMkLst>
          <pc:docMk/>
          <pc:sldMk cId="3408129370" sldId="353"/>
        </pc:sldMkLst>
        <pc:spChg chg="mod">
          <ac:chgData name="Shalin Thomas" userId="c61e89ee44ebb4ab" providerId="LiveId" clId="{0257025C-563A-4045-B0EE-B7D0B46519C0}" dt="2025-04-20T12:46:39.520" v="387" actId="14100"/>
          <ac:spMkLst>
            <pc:docMk/>
            <pc:sldMk cId="3408129370" sldId="353"/>
            <ac:spMk id="3" creationId="{6028EB04-474D-7A8D-B23E-9536121A4584}"/>
          </ac:spMkLst>
        </pc:spChg>
        <pc:picChg chg="add mod modCrop">
          <ac:chgData name="Shalin Thomas" userId="c61e89ee44ebb4ab" providerId="LiveId" clId="{0257025C-563A-4045-B0EE-B7D0B46519C0}" dt="2025-04-20T12:47:37.617" v="400" actId="1076"/>
          <ac:picMkLst>
            <pc:docMk/>
            <pc:sldMk cId="3408129370" sldId="353"/>
            <ac:picMk id="5" creationId="{076AFF56-BD22-18FB-F39B-8B27162CE703}"/>
          </ac:picMkLst>
        </pc:picChg>
      </pc:sldChg>
      <pc:sldChg chg="addSp delSp modSp add mod">
        <pc:chgData name="Shalin Thomas" userId="c61e89ee44ebb4ab" providerId="LiveId" clId="{0257025C-563A-4045-B0EE-B7D0B46519C0}" dt="2025-04-20T12:48:40.510" v="415" actId="1076"/>
        <pc:sldMkLst>
          <pc:docMk/>
          <pc:sldMk cId="95790385" sldId="354"/>
        </pc:sldMkLst>
        <pc:spChg chg="mod">
          <ac:chgData name="Shalin Thomas" userId="c61e89ee44ebb4ab" providerId="LiveId" clId="{0257025C-563A-4045-B0EE-B7D0B46519C0}" dt="2025-04-20T12:47:56.014" v="405" actId="14100"/>
          <ac:spMkLst>
            <pc:docMk/>
            <pc:sldMk cId="95790385" sldId="354"/>
            <ac:spMk id="3" creationId="{C043B343-5312-C00D-8156-67719F0101A3}"/>
          </ac:spMkLst>
        </pc:spChg>
        <pc:picChg chg="add mod">
          <ac:chgData name="Shalin Thomas" userId="c61e89ee44ebb4ab" providerId="LiveId" clId="{0257025C-563A-4045-B0EE-B7D0B46519C0}" dt="2025-04-20T12:48:40.510" v="415" actId="1076"/>
          <ac:picMkLst>
            <pc:docMk/>
            <pc:sldMk cId="95790385" sldId="354"/>
            <ac:picMk id="4" creationId="{6B21F795-A8AF-A995-4E53-86D58858E8B2}"/>
          </ac:picMkLst>
        </pc:picChg>
      </pc:sldChg>
      <pc:sldChg chg="addSp delSp modSp add mod">
        <pc:chgData name="Shalin Thomas" userId="c61e89ee44ebb4ab" providerId="LiveId" clId="{0257025C-563A-4045-B0EE-B7D0B46519C0}" dt="2025-04-20T12:50:33.985" v="433" actId="1076"/>
        <pc:sldMkLst>
          <pc:docMk/>
          <pc:sldMk cId="3440607599" sldId="355"/>
        </pc:sldMkLst>
        <pc:spChg chg="mod">
          <ac:chgData name="Shalin Thomas" userId="c61e89ee44ebb4ab" providerId="LiveId" clId="{0257025C-563A-4045-B0EE-B7D0B46519C0}" dt="2025-04-20T12:49:47.886" v="421" actId="14100"/>
          <ac:spMkLst>
            <pc:docMk/>
            <pc:sldMk cId="3440607599" sldId="355"/>
            <ac:spMk id="3" creationId="{84F119ED-CD84-C48E-3F3F-F856BD0E68DD}"/>
          </ac:spMkLst>
        </pc:spChg>
        <pc:picChg chg="add mod modCrop">
          <ac:chgData name="Shalin Thomas" userId="c61e89ee44ebb4ab" providerId="LiveId" clId="{0257025C-563A-4045-B0EE-B7D0B46519C0}" dt="2025-04-20T12:50:33.985" v="433" actId="1076"/>
          <ac:picMkLst>
            <pc:docMk/>
            <pc:sldMk cId="3440607599" sldId="355"/>
            <ac:picMk id="5" creationId="{22584092-4742-C046-6879-777368382E3D}"/>
          </ac:picMkLst>
        </pc:picChg>
      </pc:sldChg>
      <pc:sldChg chg="addSp delSp modSp add mod">
        <pc:chgData name="Shalin Thomas" userId="c61e89ee44ebb4ab" providerId="LiveId" clId="{0257025C-563A-4045-B0EE-B7D0B46519C0}" dt="2025-04-20T12:51:25.732" v="446" actId="1076"/>
        <pc:sldMkLst>
          <pc:docMk/>
          <pc:sldMk cId="598854782" sldId="356"/>
        </pc:sldMkLst>
        <pc:spChg chg="mod">
          <ac:chgData name="Shalin Thomas" userId="c61e89ee44ebb4ab" providerId="LiveId" clId="{0257025C-563A-4045-B0EE-B7D0B46519C0}" dt="2025-04-20T12:50:51.283" v="437"/>
          <ac:spMkLst>
            <pc:docMk/>
            <pc:sldMk cId="598854782" sldId="356"/>
            <ac:spMk id="3" creationId="{351E08C0-D9BB-8F8B-6672-3CCD72A6E53B}"/>
          </ac:spMkLst>
        </pc:spChg>
        <pc:picChg chg="add mod modCrop">
          <ac:chgData name="Shalin Thomas" userId="c61e89ee44ebb4ab" providerId="LiveId" clId="{0257025C-563A-4045-B0EE-B7D0B46519C0}" dt="2025-04-20T12:51:25.732" v="446" actId="1076"/>
          <ac:picMkLst>
            <pc:docMk/>
            <pc:sldMk cId="598854782" sldId="356"/>
            <ac:picMk id="4" creationId="{2B0AB141-B7A2-BAB0-5814-D903C2C27480}"/>
          </ac:picMkLst>
        </pc:picChg>
      </pc:sldChg>
      <pc:sldChg chg="addSp delSp modSp add mod">
        <pc:chgData name="Shalin Thomas" userId="c61e89ee44ebb4ab" providerId="LiveId" clId="{0257025C-563A-4045-B0EE-B7D0B46519C0}" dt="2025-04-20T12:52:33.130" v="461" actId="1076"/>
        <pc:sldMkLst>
          <pc:docMk/>
          <pc:sldMk cId="3005509853" sldId="357"/>
        </pc:sldMkLst>
        <pc:spChg chg="mod">
          <ac:chgData name="Shalin Thomas" userId="c61e89ee44ebb4ab" providerId="LiveId" clId="{0257025C-563A-4045-B0EE-B7D0B46519C0}" dt="2025-04-20T12:51:52.811" v="452" actId="14100"/>
          <ac:spMkLst>
            <pc:docMk/>
            <pc:sldMk cId="3005509853" sldId="357"/>
            <ac:spMk id="3" creationId="{7A404F82-3AA4-67D5-4237-C4EEE3187D4A}"/>
          </ac:spMkLst>
        </pc:spChg>
        <pc:picChg chg="add mod modCrop">
          <ac:chgData name="Shalin Thomas" userId="c61e89ee44ebb4ab" providerId="LiveId" clId="{0257025C-563A-4045-B0EE-B7D0B46519C0}" dt="2025-04-20T12:52:33.130" v="461" actId="1076"/>
          <ac:picMkLst>
            <pc:docMk/>
            <pc:sldMk cId="3005509853" sldId="357"/>
            <ac:picMk id="2" creationId="{8985954A-055B-24CE-AD4F-0D0B491FEBF4}"/>
          </ac:picMkLst>
        </pc:picChg>
      </pc:sldChg>
      <pc:sldChg chg="addSp delSp modSp add mod">
        <pc:chgData name="Shalin Thomas" userId="c61e89ee44ebb4ab" providerId="LiveId" clId="{0257025C-563A-4045-B0EE-B7D0B46519C0}" dt="2025-04-20T13:05:30.426" v="504" actId="14100"/>
        <pc:sldMkLst>
          <pc:docMk/>
          <pc:sldMk cId="1284313474" sldId="358"/>
        </pc:sldMkLst>
        <pc:spChg chg="mod">
          <ac:chgData name="Shalin Thomas" userId="c61e89ee44ebb4ab" providerId="LiveId" clId="{0257025C-563A-4045-B0EE-B7D0B46519C0}" dt="2025-04-20T13:02:08.860" v="466" actId="14100"/>
          <ac:spMkLst>
            <pc:docMk/>
            <pc:sldMk cId="1284313474" sldId="358"/>
            <ac:spMk id="3" creationId="{A92C4C45-75A9-F2EF-845E-3B75CE33FC33}"/>
          </ac:spMkLst>
        </pc:spChg>
        <pc:picChg chg="add mod modCrop">
          <ac:chgData name="Shalin Thomas" userId="c61e89ee44ebb4ab" providerId="LiveId" clId="{0257025C-563A-4045-B0EE-B7D0B46519C0}" dt="2025-04-20T13:05:30.426" v="504" actId="14100"/>
          <ac:picMkLst>
            <pc:docMk/>
            <pc:sldMk cId="1284313474" sldId="358"/>
            <ac:picMk id="4" creationId="{6F2B3CD7-3C4C-B359-4CBF-B530D78A08B3}"/>
          </ac:picMkLst>
        </pc:picChg>
        <pc:picChg chg="add mod">
          <ac:chgData name="Shalin Thomas" userId="c61e89ee44ebb4ab" providerId="LiveId" clId="{0257025C-563A-4045-B0EE-B7D0B46519C0}" dt="2025-04-20T13:02:52.572" v="475" actId="1076"/>
          <ac:picMkLst>
            <pc:docMk/>
            <pc:sldMk cId="1284313474" sldId="358"/>
            <ac:picMk id="8" creationId="{CE7EF14D-AFE7-AFE7-A5E2-5B4474FFA336}"/>
          </ac:picMkLst>
        </pc:picChg>
        <pc:picChg chg="add mod modCrop">
          <ac:chgData name="Shalin Thomas" userId="c61e89ee44ebb4ab" providerId="LiveId" clId="{0257025C-563A-4045-B0EE-B7D0B46519C0}" dt="2025-04-20T13:05:25.937" v="503" actId="14100"/>
          <ac:picMkLst>
            <pc:docMk/>
            <pc:sldMk cId="1284313474" sldId="358"/>
            <ac:picMk id="10" creationId="{FF09A9EF-1F82-047A-85C5-4F2C48F31814}"/>
          </ac:picMkLst>
        </pc:picChg>
      </pc:sldChg>
      <pc:sldChg chg="addSp delSp modSp add mod">
        <pc:chgData name="Shalin Thomas" userId="c61e89ee44ebb4ab" providerId="LiveId" clId="{0257025C-563A-4045-B0EE-B7D0B46519C0}" dt="2025-04-20T13:11:43.042" v="584" actId="14100"/>
        <pc:sldMkLst>
          <pc:docMk/>
          <pc:sldMk cId="3427288937" sldId="359"/>
        </pc:sldMkLst>
        <pc:picChg chg="add mod modCrop">
          <ac:chgData name="Shalin Thomas" userId="c61e89ee44ebb4ab" providerId="LiveId" clId="{0257025C-563A-4045-B0EE-B7D0B46519C0}" dt="2025-04-20T13:11:36.100" v="582" actId="1076"/>
          <ac:picMkLst>
            <pc:docMk/>
            <pc:sldMk cId="3427288937" sldId="359"/>
            <ac:picMk id="12" creationId="{7C005F48-441F-FBC9-A325-CAE63CE00462}"/>
          </ac:picMkLst>
        </pc:picChg>
        <pc:picChg chg="add mod modCrop">
          <ac:chgData name="Shalin Thomas" userId="c61e89ee44ebb4ab" providerId="LiveId" clId="{0257025C-563A-4045-B0EE-B7D0B46519C0}" dt="2025-04-20T13:11:43.042" v="584" actId="14100"/>
          <ac:picMkLst>
            <pc:docMk/>
            <pc:sldMk cId="3427288937" sldId="359"/>
            <ac:picMk id="16" creationId="{1BAB7DFD-9C57-3D69-A3D8-75D56E0448C3}"/>
          </ac:picMkLst>
        </pc:picChg>
      </pc:sldChg>
      <pc:sldChg chg="addSp delSp modSp add mod">
        <pc:chgData name="Shalin Thomas" userId="c61e89ee44ebb4ab" providerId="LiveId" clId="{0257025C-563A-4045-B0EE-B7D0B46519C0}" dt="2025-04-20T14:07:04.194" v="702" actId="14100"/>
        <pc:sldMkLst>
          <pc:docMk/>
          <pc:sldMk cId="1376210532" sldId="360"/>
        </pc:sldMkLst>
        <pc:picChg chg="add mod modCrop">
          <ac:chgData name="Shalin Thomas" userId="c61e89ee44ebb4ab" providerId="LiveId" clId="{0257025C-563A-4045-B0EE-B7D0B46519C0}" dt="2025-04-20T13:14:10.530" v="624" actId="14100"/>
          <ac:picMkLst>
            <pc:docMk/>
            <pc:sldMk cId="1376210532" sldId="360"/>
            <ac:picMk id="2" creationId="{7081F56A-6327-918F-2915-80E557B3B6AA}"/>
          </ac:picMkLst>
        </pc:picChg>
        <pc:picChg chg="add mod modCrop">
          <ac:chgData name="Shalin Thomas" userId="c61e89ee44ebb4ab" providerId="LiveId" clId="{0257025C-563A-4045-B0EE-B7D0B46519C0}" dt="2025-04-20T13:14:07.401" v="623" actId="1076"/>
          <ac:picMkLst>
            <pc:docMk/>
            <pc:sldMk cId="1376210532" sldId="360"/>
            <ac:picMk id="6" creationId="{687FA02F-292E-CB14-AB41-5C9785D34D39}"/>
          </ac:picMkLst>
        </pc:picChg>
        <pc:picChg chg="add mod modCrop">
          <ac:chgData name="Shalin Thomas" userId="c61e89ee44ebb4ab" providerId="LiveId" clId="{0257025C-563A-4045-B0EE-B7D0B46519C0}" dt="2025-04-20T13:13:04.890" v="608" actId="1076"/>
          <ac:picMkLst>
            <pc:docMk/>
            <pc:sldMk cId="1376210532" sldId="360"/>
            <ac:picMk id="8" creationId="{13F0DA7A-00CA-A5F9-FF0D-5DD35D5FA4E4}"/>
          </ac:picMkLst>
        </pc:picChg>
        <pc:picChg chg="add mod">
          <ac:chgData name="Shalin Thomas" userId="c61e89ee44ebb4ab" providerId="LiveId" clId="{0257025C-563A-4045-B0EE-B7D0B46519C0}" dt="2025-04-20T14:07:04.194" v="702" actId="14100"/>
          <ac:picMkLst>
            <pc:docMk/>
            <pc:sldMk cId="1376210532" sldId="360"/>
            <ac:picMk id="10" creationId="{186E7F00-8405-C865-758C-242123F14832}"/>
          </ac:picMkLst>
        </pc:picChg>
      </pc:sldChg>
      <pc:sldChg chg="addSp delSp modSp add mod">
        <pc:chgData name="Shalin Thomas" userId="c61e89ee44ebb4ab" providerId="LiveId" clId="{0257025C-563A-4045-B0EE-B7D0B46519C0}" dt="2025-04-20T13:18:02.310" v="699" actId="1076"/>
        <pc:sldMkLst>
          <pc:docMk/>
          <pc:sldMk cId="4038367372" sldId="361"/>
        </pc:sldMkLst>
        <pc:picChg chg="add mod modCrop">
          <ac:chgData name="Shalin Thomas" userId="c61e89ee44ebb4ab" providerId="LiveId" clId="{0257025C-563A-4045-B0EE-B7D0B46519C0}" dt="2025-04-20T13:18:02.310" v="699" actId="1076"/>
          <ac:picMkLst>
            <pc:docMk/>
            <pc:sldMk cId="4038367372" sldId="361"/>
            <ac:picMk id="5" creationId="{13F7AF7A-40AD-9AF6-5EC5-D78534C4ED54}"/>
          </ac:picMkLst>
        </pc:picChg>
        <pc:picChg chg="add mod">
          <ac:chgData name="Shalin Thomas" userId="c61e89ee44ebb4ab" providerId="LiveId" clId="{0257025C-563A-4045-B0EE-B7D0B46519C0}" dt="2025-04-20T13:17:32.530" v="687" actId="1076"/>
          <ac:picMkLst>
            <pc:docMk/>
            <pc:sldMk cId="4038367372" sldId="361"/>
            <ac:picMk id="9" creationId="{D3A45E2E-CFC9-276D-CCC0-1328C6173DCA}"/>
          </ac:picMkLst>
        </pc:picChg>
        <pc:picChg chg="add mod modCrop">
          <ac:chgData name="Shalin Thomas" userId="c61e89ee44ebb4ab" providerId="LiveId" clId="{0257025C-563A-4045-B0EE-B7D0B46519C0}" dt="2025-04-20T13:17:55.296" v="696" actId="1076"/>
          <ac:picMkLst>
            <pc:docMk/>
            <pc:sldMk cId="4038367372" sldId="361"/>
            <ac:picMk id="12" creationId="{C2B849FA-820C-B1F8-E790-33C9F3A7EBE8}"/>
          </ac:picMkLst>
        </pc:picChg>
        <pc:picChg chg="add mod modCrop">
          <ac:chgData name="Shalin Thomas" userId="c61e89ee44ebb4ab" providerId="LiveId" clId="{0257025C-563A-4045-B0EE-B7D0B46519C0}" dt="2025-04-20T13:17:37.070" v="688" actId="1076"/>
          <ac:picMkLst>
            <pc:docMk/>
            <pc:sldMk cId="4038367372" sldId="361"/>
            <ac:picMk id="14" creationId="{62ADCB85-561A-D614-989C-C1EB5500B3F3}"/>
          </ac:picMkLst>
        </pc:picChg>
        <pc:picChg chg="add mod modCrop">
          <ac:chgData name="Shalin Thomas" userId="c61e89ee44ebb4ab" providerId="LiveId" clId="{0257025C-563A-4045-B0EE-B7D0B46519C0}" dt="2025-04-20T13:16:17.040" v="664" actId="14100"/>
          <ac:picMkLst>
            <pc:docMk/>
            <pc:sldMk cId="4038367372" sldId="361"/>
            <ac:picMk id="16" creationId="{4E99FA55-B1B9-D6AA-AB00-5C6CB873A897}"/>
          </ac:picMkLst>
        </pc:picChg>
      </pc:sldChg>
      <pc:sldChg chg="addSp delSp modSp add mod">
        <pc:chgData name="Shalin Thomas" userId="c61e89ee44ebb4ab" providerId="LiveId" clId="{0257025C-563A-4045-B0EE-B7D0B46519C0}" dt="2025-04-20T14:11:34.229" v="770" actId="14100"/>
        <pc:sldMkLst>
          <pc:docMk/>
          <pc:sldMk cId="43283725" sldId="362"/>
        </pc:sldMkLst>
        <pc:spChg chg="add del mod">
          <ac:chgData name="Shalin Thomas" userId="c61e89ee44ebb4ab" providerId="LiveId" clId="{0257025C-563A-4045-B0EE-B7D0B46519C0}" dt="2025-04-20T14:08:56.049" v="744" actId="14100"/>
          <ac:spMkLst>
            <pc:docMk/>
            <pc:sldMk cId="43283725" sldId="362"/>
            <ac:spMk id="3" creationId="{0DEE0EE8-86C4-93C3-F263-96B10926E3DE}"/>
          </ac:spMkLst>
        </pc:spChg>
        <pc:picChg chg="add mod modCrop">
          <ac:chgData name="Shalin Thomas" userId="c61e89ee44ebb4ab" providerId="LiveId" clId="{0257025C-563A-4045-B0EE-B7D0B46519C0}" dt="2025-04-20T14:11:34.229" v="770" actId="14100"/>
          <ac:picMkLst>
            <pc:docMk/>
            <pc:sldMk cId="43283725" sldId="362"/>
            <ac:picMk id="2" creationId="{4BAE39D0-3357-3F65-EC18-09DAECB34D72}"/>
          </ac:picMkLst>
        </pc:picChg>
        <pc:picChg chg="add mod modCrop">
          <ac:chgData name="Shalin Thomas" userId="c61e89ee44ebb4ab" providerId="LiveId" clId="{0257025C-563A-4045-B0EE-B7D0B46519C0}" dt="2025-04-20T14:11:27.706" v="769" actId="14100"/>
          <ac:picMkLst>
            <pc:docMk/>
            <pc:sldMk cId="43283725" sldId="362"/>
            <ac:picMk id="15" creationId="{C90B9D4A-18C2-8891-4FA6-BBBFD57BBAD5}"/>
          </ac:picMkLst>
        </pc:picChg>
      </pc:sldChg>
      <pc:sldChg chg="addSp delSp modSp add mod">
        <pc:chgData name="Shalin Thomas" userId="c61e89ee44ebb4ab" providerId="LiveId" clId="{0257025C-563A-4045-B0EE-B7D0B46519C0}" dt="2025-04-20T15:14:15.937" v="784" actId="1076"/>
        <pc:sldMkLst>
          <pc:docMk/>
          <pc:sldMk cId="4020964571" sldId="363"/>
        </pc:sldMkLst>
        <pc:picChg chg="add mod">
          <ac:chgData name="Shalin Thomas" userId="c61e89ee44ebb4ab" providerId="LiveId" clId="{0257025C-563A-4045-B0EE-B7D0B46519C0}" dt="2025-04-20T15:14:15.937" v="784" actId="1076"/>
          <ac:picMkLst>
            <pc:docMk/>
            <pc:sldMk cId="4020964571" sldId="363"/>
            <ac:picMk id="4" creationId="{0CCCA351-7462-BFFA-BEE6-6BF5013A8E1E}"/>
          </ac:picMkLst>
        </pc:picChg>
        <pc:picChg chg="add mod">
          <ac:chgData name="Shalin Thomas" userId="c61e89ee44ebb4ab" providerId="LiveId" clId="{0257025C-563A-4045-B0EE-B7D0B46519C0}" dt="2025-04-20T15:14:05.859" v="783" actId="1076"/>
          <ac:picMkLst>
            <pc:docMk/>
            <pc:sldMk cId="4020964571" sldId="363"/>
            <ac:picMk id="7" creationId="{60BE44BF-A2E7-8FC4-D275-49BD738E0CE7}"/>
          </ac:picMkLst>
        </pc:picChg>
      </pc:sldChg>
      <pc:sldChg chg="addSp delSp modSp add mod">
        <pc:chgData name="Shalin Thomas" userId="c61e89ee44ebb4ab" providerId="LiveId" clId="{0257025C-563A-4045-B0EE-B7D0B46519C0}" dt="2025-04-20T15:15:27.261" v="802" actId="1076"/>
        <pc:sldMkLst>
          <pc:docMk/>
          <pc:sldMk cId="2639588717" sldId="364"/>
        </pc:sldMkLst>
        <pc:picChg chg="add mod">
          <ac:chgData name="Shalin Thomas" userId="c61e89ee44ebb4ab" providerId="LiveId" clId="{0257025C-563A-4045-B0EE-B7D0B46519C0}" dt="2025-04-20T15:15:02.318" v="797" actId="1076"/>
          <ac:picMkLst>
            <pc:docMk/>
            <pc:sldMk cId="2639588717" sldId="364"/>
            <ac:picMk id="6" creationId="{3D17E377-6C40-652A-D68C-509223E6EAF5}"/>
          </ac:picMkLst>
        </pc:picChg>
        <pc:picChg chg="add mod">
          <ac:chgData name="Shalin Thomas" userId="c61e89ee44ebb4ab" providerId="LiveId" clId="{0257025C-563A-4045-B0EE-B7D0B46519C0}" dt="2025-04-20T15:15:27.261" v="802" actId="1076"/>
          <ac:picMkLst>
            <pc:docMk/>
            <pc:sldMk cId="2639588717" sldId="364"/>
            <ac:picMk id="11" creationId="{4EA84F4C-0C9B-2BC8-801C-ADD27E89DEDC}"/>
          </ac:picMkLst>
        </pc:picChg>
      </pc:sldChg>
      <pc:sldChg chg="addSp delSp modSp add mod">
        <pc:chgData name="Shalin Thomas" userId="c61e89ee44ebb4ab" providerId="LiveId" clId="{0257025C-563A-4045-B0EE-B7D0B46519C0}" dt="2025-04-20T15:16:22.539" v="822" actId="1076"/>
        <pc:sldMkLst>
          <pc:docMk/>
          <pc:sldMk cId="2355612807" sldId="365"/>
        </pc:sldMkLst>
        <pc:spChg chg="mod">
          <ac:chgData name="Shalin Thomas" userId="c61e89ee44ebb4ab" providerId="LiveId" clId="{0257025C-563A-4045-B0EE-B7D0B46519C0}" dt="2025-04-20T15:15:50.643" v="808" actId="14100"/>
          <ac:spMkLst>
            <pc:docMk/>
            <pc:sldMk cId="2355612807" sldId="365"/>
            <ac:spMk id="3" creationId="{0BC8B1FF-5EB4-0CA0-A3AB-8DB0F13B91F2}"/>
          </ac:spMkLst>
        </pc:spChg>
        <pc:graphicFrameChg chg="add mod modGraphic">
          <ac:chgData name="Shalin Thomas" userId="c61e89ee44ebb4ab" providerId="LiveId" clId="{0257025C-563A-4045-B0EE-B7D0B46519C0}" dt="2025-04-20T15:16:22.539" v="822" actId="1076"/>
          <ac:graphicFrameMkLst>
            <pc:docMk/>
            <pc:sldMk cId="2355612807" sldId="365"/>
            <ac:graphicFrameMk id="2" creationId="{2A96FE4F-76CF-CAD6-966A-492090CE8512}"/>
          </ac:graphicFrameMkLst>
        </pc:graphicFrameChg>
      </pc:sldChg>
    </pc:docChg>
  </pc:docChgLst>
  <pc:docChgLst>
    <pc:chgData name="Shalin Thomas" userId="c61e89ee44ebb4ab" providerId="LiveId" clId="{57CFC48D-0DFE-4D9C-AC0A-32982E2F80D7}"/>
    <pc:docChg chg="custSel modSld">
      <pc:chgData name="Shalin Thomas" userId="c61e89ee44ebb4ab" providerId="LiveId" clId="{57CFC48D-0DFE-4D9C-AC0A-32982E2F80D7}" dt="2025-05-12T15:42:31.577" v="34"/>
      <pc:docMkLst>
        <pc:docMk/>
      </pc:docMkLst>
      <pc:sldChg chg="modSp mod">
        <pc:chgData name="Shalin Thomas" userId="c61e89ee44ebb4ab" providerId="LiveId" clId="{57CFC48D-0DFE-4D9C-AC0A-32982E2F80D7}" dt="2025-05-12T15:42:07.697" v="32" actId="20577"/>
        <pc:sldMkLst>
          <pc:docMk/>
          <pc:sldMk cId="3266619847" sldId="324"/>
        </pc:sldMkLst>
        <pc:spChg chg="mod">
          <ac:chgData name="Shalin Thomas" userId="c61e89ee44ebb4ab" providerId="LiveId" clId="{57CFC48D-0DFE-4D9C-AC0A-32982E2F80D7}" dt="2025-05-12T15:42:07.697" v="32" actId="20577"/>
          <ac:spMkLst>
            <pc:docMk/>
            <pc:sldMk cId="3266619847" sldId="324"/>
            <ac:spMk id="5" creationId="{364C4C8E-6A6B-52A0-B389-33BEA58238F6}"/>
          </ac:spMkLst>
        </pc:spChg>
      </pc:sldChg>
      <pc:sldChg chg="modSp mod">
        <pc:chgData name="Shalin Thomas" userId="c61e89ee44ebb4ab" providerId="LiveId" clId="{57CFC48D-0DFE-4D9C-AC0A-32982E2F80D7}" dt="2025-05-12T15:33:21.271" v="29" actId="20577"/>
        <pc:sldMkLst>
          <pc:docMk/>
          <pc:sldMk cId="499917872" sldId="328"/>
        </pc:sldMkLst>
        <pc:spChg chg="mod">
          <ac:chgData name="Shalin Thomas" userId="c61e89ee44ebb4ab" providerId="LiveId" clId="{57CFC48D-0DFE-4D9C-AC0A-32982E2F80D7}" dt="2025-05-12T15:33:21.271" v="29" actId="20577"/>
          <ac:spMkLst>
            <pc:docMk/>
            <pc:sldMk cId="499917872" sldId="328"/>
            <ac:spMk id="3" creationId="{ECAC6E41-77E7-C26B-6742-A0ED3CE07E81}"/>
          </ac:spMkLst>
        </pc:spChg>
      </pc:sldChg>
      <pc:sldChg chg="addSp delSp modSp mod">
        <pc:chgData name="Shalin Thomas" userId="c61e89ee44ebb4ab" providerId="LiveId" clId="{57CFC48D-0DFE-4D9C-AC0A-32982E2F80D7}" dt="2025-05-12T15:42:31.577" v="34"/>
        <pc:sldMkLst>
          <pc:docMk/>
          <pc:sldMk cId="3335870482" sldId="333"/>
        </pc:sldMkLst>
        <pc:spChg chg="del">
          <ac:chgData name="Shalin Thomas" userId="c61e89ee44ebb4ab" providerId="LiveId" clId="{57CFC48D-0DFE-4D9C-AC0A-32982E2F80D7}" dt="2025-05-12T15:42:25.659" v="33" actId="478"/>
          <ac:spMkLst>
            <pc:docMk/>
            <pc:sldMk cId="3335870482" sldId="333"/>
            <ac:spMk id="2" creationId="{A136B8CC-8E77-6551-BF97-58E63DFD8E9A}"/>
          </ac:spMkLst>
        </pc:spChg>
        <pc:spChg chg="add mod">
          <ac:chgData name="Shalin Thomas" userId="c61e89ee44ebb4ab" providerId="LiveId" clId="{57CFC48D-0DFE-4D9C-AC0A-32982E2F80D7}" dt="2025-05-12T15:42:31.577" v="34"/>
          <ac:spMkLst>
            <pc:docMk/>
            <pc:sldMk cId="3335870482" sldId="333"/>
            <ac:spMk id="3" creationId="{A792C857-03F3-40EB-6B3F-05A72E2B71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d695dde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8BB7984-3DEA-7249-2B72-64552914BC1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CD33CC5-F498-9B1C-4949-F898F15C0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26E9BF9-3FE8-7475-2799-DEA9133133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06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2B42C89-C133-5133-36C6-8B74963429E2}"/>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5EE72A73-143A-CC85-FC40-E6998D9F1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F8EECB79-A558-BD77-3C9E-6AFE40AD4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20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A64AFE2-FDF6-7D07-C57D-0C05FE7C8464}"/>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CEA33E9-09D3-0AD7-686A-2991EE349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5841ED21-47E8-556E-42B3-96561AB8CD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39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CE0EAE3-3D7C-A87B-1EA5-2B6C69E66D3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C271786-7EE2-9AD5-5B96-D0CD46556B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563586-7359-BB52-51AC-90664509E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666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d6e8cc85c_0_121:notes"/>
          <p:cNvSpPr txBox="1">
            <a:spLocks noGrp="1"/>
          </p:cNvSpPr>
          <p:nvPr>
            <p:ph type="body" idx="1"/>
          </p:nvPr>
        </p:nvSpPr>
        <p:spPr>
          <a:xfrm>
            <a:off x="685793" y="4343393"/>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8" name="Google Shape;328;g2dd6e8cc85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596F38C-8962-E69C-1FC8-427A9EEF1EB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751DEEB-9419-6644-C68A-9747AB05E2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4E5996A9-1C5A-3562-90F2-780F6EFF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65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0B982A6-A5F5-EFCC-C744-1E0FF45A87F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8FBA76E8-550C-ACBA-F6A4-9B77473EDC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8E5616-50CD-A8C8-4458-07A88179C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31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9857D49-A727-3CF5-F74F-B9000FBA752F}"/>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1DF8E99-13FB-7FAD-A5B2-8A3629801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8B40654-C261-ABCB-13F6-24C8E61D2D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04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5E252AC2-8DD3-87BD-BC23-C59C3F47A1D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C214B47-AE75-0224-1E43-7228F3270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9788D05-40B9-32FB-8FA1-34338A9CB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97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7E43B1A2-0A8D-C636-FC01-1AD8443A70B4}"/>
            </a:ext>
          </a:extLst>
        </p:cNvPr>
        <p:cNvGrpSpPr/>
        <p:nvPr/>
      </p:nvGrpSpPr>
      <p:grpSpPr>
        <a:xfrm>
          <a:off x="0" y="0"/>
          <a:ext cx="0" cy="0"/>
          <a:chOff x="0" y="0"/>
          <a:chExt cx="0" cy="0"/>
        </a:xfrm>
      </p:grpSpPr>
      <p:sp>
        <p:nvSpPr>
          <p:cNvPr id="203" name="Google Shape;203;p2:notes">
            <a:extLst>
              <a:ext uri="{FF2B5EF4-FFF2-40B4-BE49-F238E27FC236}">
                <a16:creationId xmlns:a16="http://schemas.microsoft.com/office/drawing/2014/main" id="{7EF22F32-BEBF-AD97-7C9D-D3F77FF84A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a:extLst>
              <a:ext uri="{FF2B5EF4-FFF2-40B4-BE49-F238E27FC236}">
                <a16:creationId xmlns:a16="http://schemas.microsoft.com/office/drawing/2014/main" id="{6A5556CF-1EBA-2B0C-CE7B-49F43D422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644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91DF0D7-DB53-FCA9-7E80-C2DAF8EF9D2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810BA3B-F1B9-A6BC-7D8B-34F17662F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318FA28-C900-2290-B61D-D496C2B4E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934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D058DB4-61AF-A2B8-0147-17F8DFA6053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9576DD2-9EBA-B7BC-2277-386BCBAC6F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E6A44D05-C21E-91B5-523A-A7E76104EE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34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4553DED-257B-DA76-5E4B-97E75A94EEF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5D32E69-1BF9-6A27-B143-EF518725E1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F9CB509-CCEF-84F9-733C-9522F1F19E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348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78C0327-7C5A-6ED8-54C5-74043D29810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B65A402-DDC0-969F-34C3-81BA206C9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5DB051DC-D1AE-BDB3-6191-7FE9AE794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1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E7D414D-77B8-AE45-0B47-1BE140D5B5F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BC736DB3-4F51-4A2B-D9E9-ABACDF6DC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8676D5A5-AB6C-A46B-0086-8CB38F2896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659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36F433B-6D80-AC01-638B-D3BDC41A3BD6}"/>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AC5C1AB-021F-1DBB-CE95-B83168FB6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5ACEB9A-4A41-10EF-008E-A399C9666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341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703DA8C-27C1-27E2-BEF7-7C6E355CCB2A}"/>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643A6C35-D45A-3028-A906-A5A0B0DB3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6593C747-0A13-6A58-42B3-9C7DFD8BD8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211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06CEBD7-540D-5A08-E650-8968B9E967D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1DF566B3-3D8C-03C5-7CFE-BABBCDDFD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D40B9CA-2BFF-85D1-9A32-96E1EE469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39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4A2C647-2DF2-EB0A-50AE-CE82CAE146A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B7C978D6-AF33-7F34-E13D-31A143DB6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9BD3F8A-6F9B-9EBF-E30B-35D8C65E7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114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B4D2CBA-9360-57A8-CBF1-40E835C59C1E}"/>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35766B9-6808-B9C8-57A0-B35364C40A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8E8B31C-D7BF-32C8-64E8-82D728014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18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E626C87-EB1A-0DD0-E3E1-5260131A0D12}"/>
            </a:ext>
          </a:extLst>
        </p:cNvPr>
        <p:cNvGrpSpPr/>
        <p:nvPr/>
      </p:nvGrpSpPr>
      <p:grpSpPr>
        <a:xfrm>
          <a:off x="0" y="0"/>
          <a:ext cx="0" cy="0"/>
          <a:chOff x="0" y="0"/>
          <a:chExt cx="0" cy="0"/>
        </a:xfrm>
      </p:grpSpPr>
      <p:sp>
        <p:nvSpPr>
          <p:cNvPr id="203" name="Google Shape;203;p2:notes">
            <a:extLst>
              <a:ext uri="{FF2B5EF4-FFF2-40B4-BE49-F238E27FC236}">
                <a16:creationId xmlns:a16="http://schemas.microsoft.com/office/drawing/2014/main" id="{2224A164-37A2-D527-3B43-E035B9159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a:extLst>
              <a:ext uri="{FF2B5EF4-FFF2-40B4-BE49-F238E27FC236}">
                <a16:creationId xmlns:a16="http://schemas.microsoft.com/office/drawing/2014/main" id="{B1DD69F8-A25C-EB9D-1BF2-9D1661179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95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9C9B60D-E0C7-A5C6-1C97-6AECDFB76B46}"/>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9286E1F-3594-ECE9-AFE7-9579329DE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8B00024-FEDE-6347-BFAB-1974E2AE78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421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503BC4C-80A4-C55A-5496-735BDA92375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8929756-9CEF-DEA3-9DA6-7EC96FF79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082E50E-BBCF-3A73-0746-C7406F34B3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03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9A55C21-0347-E3C6-3DBC-7D3E7289CEB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0A2CDF0-1902-7665-C428-88B8C43A14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2ED77F0E-7131-9CF7-4713-A0128A3C0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27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EF28E10-8D82-079D-96B4-B22E70B47256}"/>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22B4ED4-987F-2A9B-1387-93F1A2CDA1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5CA56D79-268B-E644-200A-6133884A7C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457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6D42E8D-BC80-5DAB-D895-31E6781495B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5511E9A1-FABC-21FE-E260-3C59F0BE4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0BF5D29-C0FD-651F-389E-A03DD48C86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108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7DAE24A-00D0-A5F2-F01D-744E5FD0A1F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7000E34-68CA-2DC3-649F-F8DDADE4EC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0F6991F-D385-1715-3A1D-E9CD52AAF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052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E53F5EA-00A2-F5EE-8D9B-4F00AF18B4F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360A8FF-21E7-2AAC-3933-C84C67E2FA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9B6BD28-3491-E42F-8761-DBE0DE2DF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5044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4D08DB2-B71B-077E-1F26-EE454F8EFA3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34D70DCE-3868-1AEC-B0DD-13ED24D01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F3A849AD-1ACD-56C7-E737-E67436AC62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007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D4517B3-26E5-5E86-C2B0-4923CD17E454}"/>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42AFA906-46CC-4396-0B23-292FF22B24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C30FF7A-2820-DEA0-5FDF-FFB63599BD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702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5774552-36AB-A010-4076-599DBB3BEA7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3AB4E232-B8BA-4A91-2145-A3D854BFA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2B239A-3F87-B5A5-A948-981EAD130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7D5B38F-BBF2-BC4A-8AB3-BFA311D68689}"/>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3C7A2315-96A8-D2FF-B4A9-E0A303972C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4B76E25-18FC-161C-EA5D-84E9AE0C3DF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37FC642A-BADD-CB8E-D5D8-9A08622B78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382430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6361AA5-B092-E9BD-ED3F-509D91A8981E}"/>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9EE7006-E1E0-9834-77A3-A496636EDD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8DE91F6-2D68-08A7-C71D-D24908845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199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30BAE71-C323-687F-4695-62E18B5CC6F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B4D9BA7-B3DC-8791-74C9-1600A0CFD8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15FEAB7F-93E8-E5C2-FD77-4783FFF5F5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6219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BC25D28-2244-696F-6037-501272234C1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C609953-57C0-4806-BC1B-4A9E01F43C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F90939C-56BA-422B-5FE9-5BE49EDCE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670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909603A-317A-CF34-AE1E-6CCD603B4B5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1962370-BDEC-BF98-018F-D2D9CDCE9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8E3E5D8-BB92-1A84-0204-DF437285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90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0D881ED-90EB-257D-0658-9990A428A417}"/>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4350874-DA7A-098E-1344-636C0D0D4B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6746D837-CCA9-C2C9-D0BE-EA55BA9D774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F080CF22-EB61-556D-6E35-53CC67478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11056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573757E-4448-F0FB-DE16-42F05F06F72B}"/>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27B3008C-4AA3-2CB8-D7C7-F43414D4E2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4E56E137-796B-72C5-C6F4-1827D6A01FB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96A25AC6-ECF0-668B-9145-3071F6490E7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17599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0D6922C8-224F-1EEE-E5F1-FCEBE6ACA94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A100AF9-B556-5EBE-DA3F-7096DA5F08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C7DB8E6-AFA0-7D3C-5BD5-AFC9CEE3E83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CBD685F8-3204-020E-5888-4B779452043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33131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77A610E-9F9E-657F-2A17-F64488BEE80C}"/>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FC7B6D23-7155-10F2-97A9-3E4CB425B6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97611808-6AB0-B6D2-3F00-D302C13677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9F8356AB-CFC8-4341-15C1-605EC41EF0E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80472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CBEBFAD-9823-884E-61BC-F7E374F18FD9}"/>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A27DABF-28AF-5DB7-EC23-61EA575FCF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AA48F88-56CD-8EEE-1037-A711FB0BF90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76560BE0-08D4-795B-E456-3864C4606EC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93249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61"/>
        <p:cNvGrpSpPr/>
        <p:nvPr/>
      </p:nvGrpSpPr>
      <p:grpSpPr>
        <a:xfrm>
          <a:off x="0" y="0"/>
          <a:ext cx="0" cy="0"/>
          <a:chOff x="0" y="0"/>
          <a:chExt cx="0" cy="0"/>
        </a:xfrm>
      </p:grpSpPr>
      <p:sp>
        <p:nvSpPr>
          <p:cNvPr id="162" name="Google Shape;162;g2dd6e8cc85c_0_91"/>
          <p:cNvSpPr txBox="1">
            <a:spLocks noGrp="1"/>
          </p:cNvSpPr>
          <p:nvPr>
            <p:ph type="ctrTitle"/>
          </p:nvPr>
        </p:nvSpPr>
        <p:spPr>
          <a:xfrm>
            <a:off x="914400" y="2125980"/>
            <a:ext cx="10363200" cy="1440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63" name="Google Shape;163;g2dd6e8cc85c_0_9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4" name="Google Shape;164;g2dd6e8cc85c_0_9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5" name="Google Shape;165;g2dd6e8cc85c_0_91"/>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6" name="Google Shape;166;g2dd6e8cc85c_0_91"/>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2"/>
        <p:cNvGrpSpPr/>
        <p:nvPr/>
      </p:nvGrpSpPr>
      <p:grpSpPr>
        <a:xfrm>
          <a:off x="0" y="0"/>
          <a:ext cx="0" cy="0"/>
          <a:chOff x="0" y="0"/>
          <a:chExt cx="0" cy="0"/>
        </a:xfrm>
      </p:grpSpPr>
      <p:sp>
        <p:nvSpPr>
          <p:cNvPr id="173" name="Google Shape;173;g2dd6e8cc85c_0_102"/>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sz="3300" b="1" i="0">
                <a:solidFill>
                  <a:schemeClr val="lt1"/>
                </a:solidFill>
                <a:latin typeface="Cambria"/>
                <a:ea typeface="Cambria"/>
                <a:cs typeface="Cambria"/>
                <a:sym typeface="Cambria"/>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74" name="Google Shape;174;g2dd6e8cc85c_0_102"/>
          <p:cNvSpPr txBox="1">
            <a:spLocks noGrp="1"/>
          </p:cNvSpPr>
          <p:nvPr>
            <p:ph type="body" idx="1"/>
          </p:nvPr>
        </p:nvSpPr>
        <p:spPr>
          <a:xfrm>
            <a:off x="233171" y="2486900"/>
            <a:ext cx="11725800" cy="20250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b="0" i="0">
                <a:solidFill>
                  <a:schemeClr val="dk1"/>
                </a:solidFill>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75" name="Google Shape;175;g2dd6e8cc85c_0_10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76" name="Google Shape;176;g2dd6e8cc85c_0_102"/>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77" name="Google Shape;177;g2dd6e8cc85c_0_102"/>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4"/>
        <p:cNvGrpSpPr/>
        <p:nvPr/>
      </p:nvGrpSpPr>
      <p:grpSpPr>
        <a:xfrm>
          <a:off x="0" y="0"/>
          <a:ext cx="0" cy="0"/>
          <a:chOff x="0" y="0"/>
          <a:chExt cx="0" cy="0"/>
        </a:xfrm>
      </p:grpSpPr>
      <p:sp>
        <p:nvSpPr>
          <p:cNvPr id="185" name="Google Shape;185;g2dd6e8cc85c_0_114"/>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sz="3300" b="1" i="0">
                <a:solidFill>
                  <a:schemeClr val="lt1"/>
                </a:solidFill>
                <a:latin typeface="Cambria"/>
                <a:ea typeface="Cambria"/>
                <a:cs typeface="Cambria"/>
                <a:sym typeface="Cambria"/>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86" name="Google Shape;186;g2dd6e8cc85c_0_114"/>
          <p:cNvSpPr txBox="1">
            <a:spLocks noGrp="1"/>
          </p:cNvSpPr>
          <p:nvPr>
            <p:ph type="body" idx="1"/>
          </p:nvPr>
        </p:nvSpPr>
        <p:spPr>
          <a:xfrm>
            <a:off x="609600" y="1577340"/>
            <a:ext cx="5303400" cy="4526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87" name="Google Shape;187;g2dd6e8cc85c_0_114"/>
          <p:cNvSpPr txBox="1">
            <a:spLocks noGrp="1"/>
          </p:cNvSpPr>
          <p:nvPr>
            <p:ph type="body" idx="2"/>
          </p:nvPr>
        </p:nvSpPr>
        <p:spPr>
          <a:xfrm>
            <a:off x="6278880" y="1577340"/>
            <a:ext cx="5303400" cy="4526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88" name="Google Shape;188;g2dd6e8cc85c_0_1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89" name="Google Shape;189;g2dd6e8cc85c_0_114"/>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90" name="Google Shape;190;g2dd6e8cc85c_0_114"/>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g2dd6e8cc85c_0_85"/>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900"/>
              <a:buNone/>
              <a:defRPr sz="3300" b="1" i="0" u="none" strike="noStrike" cap="none">
                <a:solidFill>
                  <a:schemeClr val="lt1"/>
                </a:solidFill>
                <a:latin typeface="Cambria"/>
                <a:ea typeface="Cambria"/>
                <a:cs typeface="Cambria"/>
                <a:sym typeface="Cambria"/>
              </a:defRPr>
            </a:lvl1pPr>
            <a:lvl2pPr lvl="1" rtl="0">
              <a:spcBef>
                <a:spcPts val="0"/>
              </a:spcBef>
              <a:spcAft>
                <a:spcPts val="0"/>
              </a:spcAft>
              <a:buSzPts val="900"/>
              <a:buNone/>
              <a:defRPr sz="1200"/>
            </a:lvl2pPr>
            <a:lvl3pPr lvl="2" rtl="0">
              <a:spcBef>
                <a:spcPts val="0"/>
              </a:spcBef>
              <a:spcAft>
                <a:spcPts val="0"/>
              </a:spcAft>
              <a:buSzPts val="900"/>
              <a:buNone/>
              <a:defRPr sz="1200"/>
            </a:lvl3pPr>
            <a:lvl4pPr lvl="3" rtl="0">
              <a:spcBef>
                <a:spcPts val="0"/>
              </a:spcBef>
              <a:spcAft>
                <a:spcPts val="0"/>
              </a:spcAft>
              <a:buSzPts val="900"/>
              <a:buNone/>
              <a:defRPr sz="1200"/>
            </a:lvl4pPr>
            <a:lvl5pPr lvl="4" rtl="0">
              <a:spcBef>
                <a:spcPts val="0"/>
              </a:spcBef>
              <a:spcAft>
                <a:spcPts val="0"/>
              </a:spcAft>
              <a:buSzPts val="900"/>
              <a:buNone/>
              <a:defRPr sz="1200"/>
            </a:lvl5pPr>
            <a:lvl6pPr lvl="5" rtl="0">
              <a:spcBef>
                <a:spcPts val="0"/>
              </a:spcBef>
              <a:spcAft>
                <a:spcPts val="0"/>
              </a:spcAft>
              <a:buSzPts val="900"/>
              <a:buNone/>
              <a:defRPr sz="1200"/>
            </a:lvl6pPr>
            <a:lvl7pPr lvl="6" rtl="0">
              <a:spcBef>
                <a:spcPts val="0"/>
              </a:spcBef>
              <a:spcAft>
                <a:spcPts val="0"/>
              </a:spcAft>
              <a:buSzPts val="900"/>
              <a:buNone/>
              <a:defRPr sz="1200"/>
            </a:lvl7pPr>
            <a:lvl8pPr lvl="7" rtl="0">
              <a:spcBef>
                <a:spcPts val="0"/>
              </a:spcBef>
              <a:spcAft>
                <a:spcPts val="0"/>
              </a:spcAft>
              <a:buSzPts val="900"/>
              <a:buNone/>
              <a:defRPr sz="1200"/>
            </a:lvl8pPr>
            <a:lvl9pPr lvl="8" rtl="0">
              <a:spcBef>
                <a:spcPts val="0"/>
              </a:spcBef>
              <a:spcAft>
                <a:spcPts val="0"/>
              </a:spcAft>
              <a:buSzPts val="900"/>
              <a:buNone/>
              <a:defRPr sz="1200"/>
            </a:lvl9pPr>
          </a:lstStyle>
          <a:p>
            <a:endParaRPr/>
          </a:p>
        </p:txBody>
      </p:sp>
      <p:sp>
        <p:nvSpPr>
          <p:cNvPr id="157" name="Google Shape;157;g2dd6e8cc85c_0_85"/>
          <p:cNvSpPr txBox="1">
            <a:spLocks noGrp="1"/>
          </p:cNvSpPr>
          <p:nvPr>
            <p:ph type="body" idx="1"/>
          </p:nvPr>
        </p:nvSpPr>
        <p:spPr>
          <a:xfrm>
            <a:off x="233171" y="2486900"/>
            <a:ext cx="11725800" cy="20250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9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9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9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9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9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9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9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900"/>
              <a:buNone/>
              <a:defRPr sz="1200" b="0" i="0" u="none" strike="noStrike" cap="none">
                <a:latin typeface="Calibri"/>
                <a:ea typeface="Calibri"/>
                <a:cs typeface="Calibri"/>
                <a:sym typeface="Calibri"/>
              </a:defRPr>
            </a:lvl9pPr>
          </a:lstStyle>
          <a:p>
            <a:endParaRPr/>
          </a:p>
        </p:txBody>
      </p:sp>
      <p:sp>
        <p:nvSpPr>
          <p:cNvPr id="158" name="Google Shape;158;g2dd6e8cc85c_0_8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159" name="Google Shape;159;g2dd6e8cc85c_0_85"/>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160" name="Google Shape;160;g2dd6e8cc85c_0_85"/>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5"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em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6.emf"/><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7" name="Google Shape;207;p2"/>
          <p:cNvPicPr preferRelativeResize="0"/>
          <p:nvPr/>
        </p:nvPicPr>
        <p:blipFill rotWithShape="1">
          <a:blip r:embed="rId3">
            <a:alphaModFix/>
          </a:blip>
          <a:srcRect l="15321" t="28790" r="16464" b="54857"/>
          <a:stretch/>
        </p:blipFill>
        <p:spPr>
          <a:xfrm>
            <a:off x="138620" y="138809"/>
            <a:ext cx="4521322" cy="812947"/>
          </a:xfrm>
          <a:prstGeom prst="rect">
            <a:avLst/>
          </a:prstGeom>
          <a:noFill/>
          <a:ln>
            <a:noFill/>
          </a:ln>
        </p:spPr>
      </p:pic>
      <p:pic>
        <p:nvPicPr>
          <p:cNvPr id="208" name="Google Shape;208;p2"/>
          <p:cNvPicPr preferRelativeResize="0"/>
          <p:nvPr/>
        </p:nvPicPr>
        <p:blipFill rotWithShape="1">
          <a:blip r:embed="rId4">
            <a:alphaModFix/>
          </a:blip>
          <a:srcRect/>
          <a:stretch/>
        </p:blipFill>
        <p:spPr>
          <a:xfrm>
            <a:off x="11237206" y="79999"/>
            <a:ext cx="816174" cy="930568"/>
          </a:xfrm>
          <a:prstGeom prst="rect">
            <a:avLst/>
          </a:prstGeom>
          <a:noFill/>
          <a:ln>
            <a:noFill/>
          </a:ln>
        </p:spPr>
      </p:pic>
      <p:sp>
        <p:nvSpPr>
          <p:cNvPr id="201" name="Google Shape;201;p1"/>
          <p:cNvSpPr txBox="1"/>
          <p:nvPr/>
        </p:nvSpPr>
        <p:spPr>
          <a:xfrm>
            <a:off x="1614450" y="2459524"/>
            <a:ext cx="8963100"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1" dirty="0">
                <a:latin typeface="Times New Roman"/>
                <a:ea typeface="Times New Roman"/>
                <a:cs typeface="Times New Roman"/>
                <a:sym typeface="Times New Roman"/>
              </a:rPr>
              <a:t>20CSD302 Mini Project</a:t>
            </a:r>
          </a:p>
          <a:p>
            <a:pPr marL="0" marR="0" lvl="0" indent="0" algn="ctr" rtl="0">
              <a:lnSpc>
                <a:spcPct val="150000"/>
              </a:lnSpc>
              <a:spcBef>
                <a:spcPts val="0"/>
              </a:spcBef>
              <a:spcAft>
                <a:spcPts val="0"/>
              </a:spcAft>
              <a:buNone/>
            </a:pPr>
            <a:r>
              <a:rPr lang="en-US" sz="4000" b="1" dirty="0">
                <a:solidFill>
                  <a:srgbClr val="FF0000"/>
                </a:solidFill>
                <a:latin typeface="Times New Roman"/>
                <a:ea typeface="Gill Sans"/>
                <a:cs typeface="Times New Roman"/>
                <a:sym typeface="Times New Roman"/>
              </a:rPr>
              <a:t>Final Internal</a:t>
            </a:r>
            <a:r>
              <a:rPr lang="en-US" sz="4000" b="1" dirty="0">
                <a:solidFill>
                  <a:srgbClr val="FF0000"/>
                </a:solidFill>
                <a:latin typeface="Times New Roman"/>
                <a:ea typeface="Times New Roman"/>
                <a:cs typeface="Times New Roman"/>
                <a:sym typeface="Times New Roman"/>
              </a:rPr>
              <a:t> Review</a:t>
            </a:r>
            <a:endParaRPr lang="en-US" sz="2400" dirty="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pic>
        <p:nvPicPr>
          <p:cNvPr id="279" name="Google Shape;279;g2dd695dde23_0_29"/>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11566D92-92F6-5FD1-11D6-96F1178F665E}"/>
              </a:ext>
            </a:extLst>
          </p:cNvPr>
          <p:cNvSpPr txBox="1">
            <a:spLocks/>
          </p:cNvSpPr>
          <p:nvPr/>
        </p:nvSpPr>
        <p:spPr>
          <a:xfrm>
            <a:off x="838201" y="365126"/>
            <a:ext cx="45134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Use Case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5" name="Picture 4" descr="A diagram of a company&#10;&#10;AI-generated content may be incorrect.">
            <a:extLst>
              <a:ext uri="{FF2B5EF4-FFF2-40B4-BE49-F238E27FC236}">
                <a16:creationId xmlns:a16="http://schemas.microsoft.com/office/drawing/2014/main" id="{E5590389-2EBD-1916-382A-6413EBFDFC3D}"/>
              </a:ext>
            </a:extLst>
          </p:cNvPr>
          <p:cNvPicPr>
            <a:picLocks noChangeAspect="1"/>
          </p:cNvPicPr>
          <p:nvPr/>
        </p:nvPicPr>
        <p:blipFill>
          <a:blip r:embed="rId4"/>
          <a:srcRect l="2042" t="4684" r="2401" b="3548"/>
          <a:stretch/>
        </p:blipFill>
        <p:spPr>
          <a:xfrm>
            <a:off x="2555003" y="1227665"/>
            <a:ext cx="7081994" cy="52652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05561B33-7231-889D-B0C2-4BFE81B448F7}"/>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DD8FC967-C9CC-07AA-6C5D-4BBB0272C7C0}"/>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56A99700-F349-0C0E-DB95-DBDD66126E03}"/>
              </a:ext>
            </a:extLst>
          </p:cNvPr>
          <p:cNvSpPr txBox="1">
            <a:spLocks/>
          </p:cNvSpPr>
          <p:nvPr/>
        </p:nvSpPr>
        <p:spPr>
          <a:xfrm>
            <a:off x="838201" y="365126"/>
            <a:ext cx="3656798"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US" sz="4400" dirty="0">
                <a:solidFill>
                  <a:srgbClr val="000000"/>
                </a:solidFill>
                <a:latin typeface="Times New Roman"/>
                <a:ea typeface="Times New Roman"/>
                <a:cs typeface="Times New Roman"/>
                <a:sym typeface="Times New Roman"/>
              </a:rPr>
              <a:t>Class</a:t>
            </a: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B57956A0-902D-AA16-CADB-554A18A7822A}"/>
              </a:ext>
            </a:extLst>
          </p:cNvPr>
          <p:cNvPicPr>
            <a:picLocks noChangeAspect="1"/>
          </p:cNvPicPr>
          <p:nvPr/>
        </p:nvPicPr>
        <p:blipFill rotWithShape="1">
          <a:blip r:embed="rId4"/>
          <a:srcRect l="6694" t="18277" r="30758" b="6316"/>
          <a:stretch/>
        </p:blipFill>
        <p:spPr>
          <a:xfrm>
            <a:off x="3568535" y="1152380"/>
            <a:ext cx="4899826" cy="5340494"/>
          </a:xfrm>
          <a:prstGeom prst="rect">
            <a:avLst/>
          </a:prstGeom>
          <a:ln>
            <a:solidFill>
              <a:schemeClr val="tx1"/>
            </a:solidFill>
          </a:ln>
        </p:spPr>
      </p:pic>
    </p:spTree>
    <p:extLst>
      <p:ext uri="{BB962C8B-B14F-4D97-AF65-F5344CB8AC3E}">
        <p14:creationId xmlns:p14="http://schemas.microsoft.com/office/powerpoint/2010/main" val="429117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A2162BE9-FC6E-F659-25A3-4BD012449517}"/>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7E3FDDEC-1B19-871F-1871-1E213FD6F60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DDFCF3F5-C04C-499C-D5AF-98C10813F9D4}"/>
              </a:ext>
            </a:extLst>
          </p:cNvPr>
          <p:cNvSpPr txBox="1">
            <a:spLocks/>
          </p:cNvSpPr>
          <p:nvPr/>
        </p:nvSpPr>
        <p:spPr>
          <a:xfrm>
            <a:off x="838201" y="365126"/>
            <a:ext cx="4628948"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Sequence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5" name="Picture 4">
            <a:extLst>
              <a:ext uri="{FF2B5EF4-FFF2-40B4-BE49-F238E27FC236}">
                <a16:creationId xmlns:a16="http://schemas.microsoft.com/office/drawing/2014/main" id="{878D0828-E463-6CC7-C891-289F2477CA4C}"/>
              </a:ext>
            </a:extLst>
          </p:cNvPr>
          <p:cNvPicPr>
            <a:picLocks noChangeAspect="1"/>
          </p:cNvPicPr>
          <p:nvPr/>
        </p:nvPicPr>
        <p:blipFill>
          <a:blip r:embed="rId4"/>
          <a:srcRect l="1781" t="964" r="2868" b="11919"/>
          <a:stretch/>
        </p:blipFill>
        <p:spPr>
          <a:xfrm>
            <a:off x="3179545" y="1052274"/>
            <a:ext cx="5832910" cy="5674965"/>
          </a:xfrm>
          <a:prstGeom prst="rect">
            <a:avLst/>
          </a:prstGeom>
        </p:spPr>
      </p:pic>
    </p:spTree>
    <p:extLst>
      <p:ext uri="{BB962C8B-B14F-4D97-AF65-F5344CB8AC3E}">
        <p14:creationId xmlns:p14="http://schemas.microsoft.com/office/powerpoint/2010/main" val="340513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D2EF571-1621-BF91-2536-7F300A4B559B}"/>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51570775-7DA4-1231-B613-AEDB6BAEB1A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CAAFF862-9397-6654-6BFC-B0C19A7BAC2A}"/>
              </a:ext>
            </a:extLst>
          </p:cNvPr>
          <p:cNvSpPr txBox="1">
            <a:spLocks/>
          </p:cNvSpPr>
          <p:nvPr/>
        </p:nvSpPr>
        <p:spPr>
          <a:xfrm>
            <a:off x="838201" y="365126"/>
            <a:ext cx="72951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System Architecture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1229F5EE-1CAA-3534-6641-C44A995344B0}"/>
              </a:ext>
            </a:extLst>
          </p:cNvPr>
          <p:cNvPicPr>
            <a:picLocks noChangeAspect="1"/>
          </p:cNvPicPr>
          <p:nvPr/>
        </p:nvPicPr>
        <p:blipFill>
          <a:blip r:embed="rId4"/>
          <a:stretch>
            <a:fillRect/>
          </a:stretch>
        </p:blipFill>
        <p:spPr>
          <a:xfrm>
            <a:off x="1658226" y="1694886"/>
            <a:ext cx="8875548" cy="4157274"/>
          </a:xfrm>
          <a:prstGeom prst="rect">
            <a:avLst/>
          </a:prstGeom>
        </p:spPr>
      </p:pic>
    </p:spTree>
    <p:extLst>
      <p:ext uri="{BB962C8B-B14F-4D97-AF65-F5344CB8AC3E}">
        <p14:creationId xmlns:p14="http://schemas.microsoft.com/office/powerpoint/2010/main" val="3975201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FE86F7E1-EA7B-CEAB-071F-A3338789A00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3372C6C-0ADA-4639-602C-9D653D40BC73}"/>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60A7557-BBC5-1643-F1D6-3657D1C334DF}"/>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8528FD23-6C80-C032-F175-C51DCAD2D405}"/>
              </a:ext>
            </a:extLst>
          </p:cNvPr>
          <p:cNvSpPr txBox="1">
            <a:spLocks/>
          </p:cNvSpPr>
          <p:nvPr/>
        </p:nvSpPr>
        <p:spPr>
          <a:xfrm>
            <a:off x="609600" y="1446607"/>
            <a:ext cx="10972800" cy="452105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OrderByte</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system architecture</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consists of:</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User/Admin</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Accesses the system via a web browser on desktop or mobile.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Internet</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Connects the frontend to the backend services.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API</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Handles communication between the frontend and backend.</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Server</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Hosts the frontend and processes requests.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Services</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Includes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Menu Management</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updating available items,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Order Processing</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handling user orders,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Service</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authentication and profiles, and Demo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Handling</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transactions.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(Firebase Realtime DB)</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Stores menu items, orders, user data, and demo transaction records.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itle 3">
            <a:extLst>
              <a:ext uri="{FF2B5EF4-FFF2-40B4-BE49-F238E27FC236}">
                <a16:creationId xmlns:a16="http://schemas.microsoft.com/office/drawing/2014/main" id="{A792C857-03F3-40EB-6B3F-05A72E2B7175}"/>
              </a:ext>
            </a:extLst>
          </p:cNvPr>
          <p:cNvSpPr txBox="1">
            <a:spLocks/>
          </p:cNvSpPr>
          <p:nvPr/>
        </p:nvSpPr>
        <p:spPr>
          <a:xfrm>
            <a:off x="838201" y="365126"/>
            <a:ext cx="72951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System Architecture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3587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useBgFill="1">
        <p:nvSpPr>
          <p:cNvPr id="340" name="Rectangle 3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oogle Shape;333;g2dd6e8cc85c_0_121" descr="A robot hand touching a atom&#10;&#10;AI-generated content may be incorrect."/>
          <p:cNvPicPr preferRelativeResize="0"/>
          <p:nvPr/>
        </p:nvPicPr>
        <p:blipFill rotWithShape="1">
          <a:blip r:embed="rId3"/>
          <a:srcRect t="30213" b="6666"/>
          <a:stretch/>
        </p:blipFill>
        <p:spPr>
          <a:xfrm>
            <a:off x="0" y="10"/>
            <a:ext cx="12192000" cy="6857990"/>
          </a:xfrm>
          <a:prstGeom prst="rect">
            <a:avLst/>
          </a:prstGeom>
          <a:noFill/>
        </p:spPr>
      </p:pic>
      <p:sp>
        <p:nvSpPr>
          <p:cNvPr id="342" name="Rectangle 3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3">
            <a:extLst>
              <a:ext uri="{FF2B5EF4-FFF2-40B4-BE49-F238E27FC236}">
                <a16:creationId xmlns:a16="http://schemas.microsoft.com/office/drawing/2014/main" id="{39E576AB-1F6D-A43E-AE81-5CAA50714219}"/>
              </a:ext>
            </a:extLst>
          </p:cNvPr>
          <p:cNvSpPr txBox="1">
            <a:spLocks/>
          </p:cNvSpPr>
          <p:nvPr/>
        </p:nvSpPr>
        <p:spPr>
          <a:xfrm>
            <a:off x="7777213" y="1145407"/>
            <a:ext cx="4215865" cy="792372"/>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000" b="1" i="0" u="none" strike="noStrike" kern="0" cap="none" spc="0" normalizeH="0" baseline="0" noProof="0" dirty="0">
                <a:ln>
                  <a:noFill/>
                </a:ln>
                <a:solidFill>
                  <a:srgbClr val="000000"/>
                </a:solidFill>
                <a:effectLst/>
                <a:uLnTx/>
                <a:uFillTx/>
                <a:latin typeface="Times New Roman"/>
                <a:ea typeface="Cambria"/>
                <a:cs typeface="Times New Roman"/>
                <a:sym typeface="Times New Roman"/>
              </a:rPr>
              <a:t>Technology Stack</a:t>
            </a:r>
            <a:endParaRPr lang="en-US" sz="4000" b="0" dirty="0">
              <a:solidFill>
                <a:srgbClr val="000000"/>
              </a:solidFill>
              <a:latin typeface="Arial"/>
              <a:ea typeface="Arial"/>
              <a:cs typeface="Arial"/>
              <a:sym typeface="Arial"/>
            </a:endParaRPr>
          </a:p>
        </p:txBody>
      </p:sp>
      <p:sp>
        <p:nvSpPr>
          <p:cNvPr id="335" name="Google Shape;335;g2dd6e8cc85c_0_121"/>
          <p:cNvSpPr txBox="1"/>
          <p:nvPr/>
        </p:nvSpPr>
        <p:spPr>
          <a:xfrm>
            <a:off x="8406965" y="2007589"/>
            <a:ext cx="2956359" cy="3392184"/>
          </a:xfrm>
          <a:prstGeom prst="rect">
            <a:avLst/>
          </a:prstGeom>
        </p:spPr>
        <p:txBody>
          <a:bodyPr spcFirstLastPara="1" vert="horz" lIns="91440" tIns="45720" rIns="91440" bIns="45720" rtlCol="0" anchorCtr="0">
            <a:normAutofit/>
          </a:bodyPr>
          <a:lstStyle/>
          <a:p>
            <a:pPr marL="393700" marR="76200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HTML</a:t>
            </a:r>
          </a:p>
          <a:p>
            <a:pPr marL="393700" marR="762000" lvl="0" indent="-228600">
              <a:lnSpc>
                <a:spcPct val="150000"/>
              </a:lnSpc>
              <a:spcBef>
                <a:spcPts val="10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CSS</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JavaScript</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Firebase</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Python Flask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261CE094-0838-02D9-ECAB-3656B15F27BA}"/>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D08B223-FDA7-439E-FFFD-9B00D8295326}"/>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E4E821BB-5820-09C3-E766-5F09C685067A}"/>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6237B72D-57B6-A574-E0B4-06D185F3D1C9}"/>
              </a:ext>
            </a:extLst>
          </p:cNvPr>
          <p:cNvSpPr txBox="1">
            <a:spLocks/>
          </p:cNvSpPr>
          <p:nvPr/>
        </p:nvSpPr>
        <p:spPr>
          <a:xfrm>
            <a:off x="609600" y="1273352"/>
            <a:ext cx="10972800" cy="492949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Preorder Booking</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Allows users to book meals in advance, reducing wait times.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Minimizing Food Crowding</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Efficient meal scheduling prevents overcrowding.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Enhancing Canteen Operations</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Streamlined processes improve service efficiency.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Punctual &amp; Well-Organized System</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Ensures timely meal preparation and delivery.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Customer-Friendly Experience</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Reduces hassle and enhances user satisfaction.</a:t>
            </a:r>
          </a:p>
          <a:p>
            <a:pPr marL="0" lvl="0" indent="0" algn="l" rtl="0">
              <a:lnSpc>
                <a:spcPct val="115000"/>
              </a:lnSpc>
              <a:spcBef>
                <a:spcPts val="0"/>
              </a:spcBef>
              <a:spcAft>
                <a:spcPts val="0"/>
              </a:spcAft>
              <a:buClr>
                <a:schemeClr val="dk1"/>
              </a:buClr>
              <a:buSzPts val="1100"/>
              <a:buNone/>
            </a:pPr>
            <a:endParaRPr lang="en-IN" sz="4996" dirty="0">
              <a:latin typeface="Times New Roman"/>
              <a:ea typeface="Times New Roman"/>
              <a:cs typeface="Times New Roman"/>
              <a:sym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2F5089C2-4E76-0EC5-BC20-F190AFBBDE9A}"/>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panose="02020603050405020304" pitchFamily="18" charset="0"/>
                <a:ea typeface="Calibri"/>
                <a:cs typeface="Times New Roman" panose="02020603050405020304" pitchFamily="18" charset="0"/>
                <a:sym typeface="Calibri"/>
              </a:rPr>
              <a:t>Conclusion</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149430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49EC3FA8-672E-487C-3D45-1041F0C8798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B45F8CA-F024-5D23-56A1-06EB6B383FD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0529284-4E02-A731-BEF1-BCDFD477405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03DB2997-0AEA-96AC-AFAD-74C519745B9E}"/>
              </a:ext>
            </a:extLst>
          </p:cNvPr>
          <p:cNvSpPr txBox="1">
            <a:spLocks/>
          </p:cNvSpPr>
          <p:nvPr/>
        </p:nvSpPr>
        <p:spPr>
          <a:xfrm>
            <a:off x="609600" y="1273352"/>
            <a:ext cx="10972800" cy="4929496"/>
          </a:xfrm>
          <a:prstGeom prst="rect">
            <a:avLst/>
          </a:prstGeom>
          <a:noFill/>
          <a:ln>
            <a:noFill/>
          </a:ln>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algn="just">
              <a:spcBef>
                <a:spcPts val="600"/>
              </a:spcBef>
              <a:spcAft>
                <a:spcPts val="1000"/>
              </a:spcAft>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Lalitha, V., et al. "E-Canteen Management System based on Web Application."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2022 International Conference on Communication, Computing and Internet of Things (IC3IoT)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2022.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Xu, Zixuan, et al. "The design of nutrition ordering system without queuing in the college canteen."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2020 International Conference on Computer Information and Big Data Applications (CIBDA)</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2020.</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Ardiansyah</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Muhammad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Rizqi</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"The Website-Based Food Booking System Equipped with Real-Time Booking Status to Address Queuing Issues at Restaurants."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2021 International Conference on Electrical and Information Technology (IEIT)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2021.</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Avhad</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Prashant, et al. "Canteen automation system with payment gateway."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Proceedings of the 3rd International Conference on Advances in Science &amp; Technology (ICAST)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2020. </a:t>
            </a:r>
            <a:endParaRPr lang="en-IN"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Gosalia, Jay, et al. "MERN-Based Canteen Management System: IoT Integration for RFID Payment and Table Reservation."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Available at SSRN 4802301</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(2024).</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3">
            <a:extLst>
              <a:ext uri="{FF2B5EF4-FFF2-40B4-BE49-F238E27FC236}">
                <a16:creationId xmlns:a16="http://schemas.microsoft.com/office/drawing/2014/main" id="{78EC1F4E-68AF-C51B-AFBE-7F922DD3C29C}"/>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References</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250129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FDD9595-6E3C-9F18-A866-C0C61C376BD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897D3090-4DDE-D432-8342-BB27FF5F80C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ED27911E-B700-25E1-8427-BFE9611A188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pic>
        <p:nvPicPr>
          <p:cNvPr id="4" name="Picture 3">
            <a:extLst>
              <a:ext uri="{FF2B5EF4-FFF2-40B4-BE49-F238E27FC236}">
                <a16:creationId xmlns:a16="http://schemas.microsoft.com/office/drawing/2014/main" id="{ED219143-D830-B1B0-7D8C-72ED28EDB2EE}"/>
              </a:ext>
            </a:extLst>
          </p:cNvPr>
          <p:cNvPicPr>
            <a:picLocks noChangeAspect="1"/>
          </p:cNvPicPr>
          <p:nvPr/>
        </p:nvPicPr>
        <p:blipFill>
          <a:blip r:embed="rId4"/>
          <a:srcRect l="723" r="2271" b="5790"/>
          <a:stretch/>
        </p:blipFill>
        <p:spPr>
          <a:xfrm>
            <a:off x="481115" y="1438534"/>
            <a:ext cx="11229770" cy="4599133"/>
          </a:xfrm>
          <a:prstGeom prst="rect">
            <a:avLst/>
          </a:prstGeom>
          <a:ln>
            <a:noFill/>
          </a:ln>
        </p:spPr>
      </p:pic>
      <p:sp>
        <p:nvSpPr>
          <p:cNvPr id="6" name="Title 3">
            <a:extLst>
              <a:ext uri="{FF2B5EF4-FFF2-40B4-BE49-F238E27FC236}">
                <a16:creationId xmlns:a16="http://schemas.microsoft.com/office/drawing/2014/main" id="{D6D9C72E-9193-87A2-E249-B2383433519E}"/>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Index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4817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7B3ED60C-3313-2025-4FD9-E73ADAAB6B9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F0BB516-D647-2308-1C4D-5A82BDF0875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CEE46FFC-491E-9CFF-B771-22FF49FBD64E}"/>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A442E02-8958-9EE1-988E-CA1F6ED20F38}"/>
              </a:ext>
            </a:extLst>
          </p:cNvPr>
          <p:cNvSpPr txBox="1">
            <a:spLocks/>
          </p:cNvSpPr>
          <p:nvPr/>
        </p:nvSpPr>
        <p:spPr>
          <a:xfrm>
            <a:off x="838200" y="365125"/>
            <a:ext cx="326118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Sign-In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descr="A screen shot of a login screen&#10;&#10;AI-generated content may be incorrect.">
            <a:extLst>
              <a:ext uri="{FF2B5EF4-FFF2-40B4-BE49-F238E27FC236}">
                <a16:creationId xmlns:a16="http://schemas.microsoft.com/office/drawing/2014/main" id="{A8A51C1F-96B0-69E6-E876-CBF5F4D8502F}"/>
              </a:ext>
            </a:extLst>
          </p:cNvPr>
          <p:cNvPicPr>
            <a:picLocks noChangeAspect="1"/>
          </p:cNvPicPr>
          <p:nvPr/>
        </p:nvPicPr>
        <p:blipFill>
          <a:blip r:embed="rId4"/>
          <a:srcRect l="8153" r="8148" b="4063"/>
          <a:stretch/>
        </p:blipFill>
        <p:spPr>
          <a:xfrm>
            <a:off x="1025528" y="1412084"/>
            <a:ext cx="10140943" cy="4652033"/>
          </a:xfrm>
          <a:prstGeom prst="rect">
            <a:avLst/>
          </a:prstGeom>
          <a:ln>
            <a:noFill/>
          </a:ln>
        </p:spPr>
      </p:pic>
    </p:spTree>
    <p:extLst>
      <p:ext uri="{BB962C8B-B14F-4D97-AF65-F5344CB8AC3E}">
        <p14:creationId xmlns:p14="http://schemas.microsoft.com/office/powerpoint/2010/main" val="321592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a:extLst>
            <a:ext uri="{FF2B5EF4-FFF2-40B4-BE49-F238E27FC236}">
              <a16:creationId xmlns:a16="http://schemas.microsoft.com/office/drawing/2014/main" id="{91E33F3C-FE05-E0C4-9F57-BCF73C9680C5}"/>
            </a:ext>
          </a:extLst>
        </p:cNvPr>
        <p:cNvGrpSpPr/>
        <p:nvPr/>
      </p:nvGrpSpPr>
      <p:grpSpPr>
        <a:xfrm>
          <a:off x="0" y="0"/>
          <a:ext cx="0" cy="0"/>
          <a:chOff x="0" y="0"/>
          <a:chExt cx="0" cy="0"/>
        </a:xfrm>
      </p:grpSpPr>
      <p:sp>
        <p:nvSpPr>
          <p:cNvPr id="206" name="Google Shape;206;p2">
            <a:extLst>
              <a:ext uri="{FF2B5EF4-FFF2-40B4-BE49-F238E27FC236}">
                <a16:creationId xmlns:a16="http://schemas.microsoft.com/office/drawing/2014/main" id="{BF056AF6-1D3D-422C-F374-C1FC45C46C7B}"/>
              </a:ext>
            </a:extLst>
          </p:cNvPr>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7" name="Google Shape;207;p2">
            <a:extLst>
              <a:ext uri="{FF2B5EF4-FFF2-40B4-BE49-F238E27FC236}">
                <a16:creationId xmlns:a16="http://schemas.microsoft.com/office/drawing/2014/main" id="{FCC2A93E-7C36-7BDE-6599-7669A616B389}"/>
              </a:ext>
            </a:extLst>
          </p:cNvPr>
          <p:cNvPicPr preferRelativeResize="0"/>
          <p:nvPr/>
        </p:nvPicPr>
        <p:blipFill rotWithShape="1">
          <a:blip r:embed="rId3">
            <a:alphaModFix/>
          </a:blip>
          <a:srcRect l="15321" t="28790" r="16464" b="54857"/>
          <a:stretch/>
        </p:blipFill>
        <p:spPr>
          <a:xfrm>
            <a:off x="138620" y="138809"/>
            <a:ext cx="4521322" cy="812947"/>
          </a:xfrm>
          <a:prstGeom prst="rect">
            <a:avLst/>
          </a:prstGeom>
          <a:noFill/>
          <a:ln>
            <a:noFill/>
          </a:ln>
        </p:spPr>
      </p:pic>
      <p:pic>
        <p:nvPicPr>
          <p:cNvPr id="208" name="Google Shape;208;p2">
            <a:extLst>
              <a:ext uri="{FF2B5EF4-FFF2-40B4-BE49-F238E27FC236}">
                <a16:creationId xmlns:a16="http://schemas.microsoft.com/office/drawing/2014/main" id="{9467A2DF-CACE-EA15-F0E6-0C1706AC40FE}"/>
              </a:ext>
            </a:extLst>
          </p:cNvPr>
          <p:cNvPicPr preferRelativeResize="0"/>
          <p:nvPr/>
        </p:nvPicPr>
        <p:blipFill rotWithShape="1">
          <a:blip r:embed="rId4">
            <a:alphaModFix/>
          </a:blip>
          <a:srcRect/>
          <a:stretch/>
        </p:blipFill>
        <p:spPr>
          <a:xfrm>
            <a:off x="11237206" y="79999"/>
            <a:ext cx="816174" cy="930568"/>
          </a:xfrm>
          <a:prstGeom prst="rect">
            <a:avLst/>
          </a:prstGeom>
          <a:noFill/>
          <a:ln>
            <a:noFill/>
          </a:ln>
        </p:spPr>
      </p:pic>
      <p:sp>
        <p:nvSpPr>
          <p:cNvPr id="201" name="Google Shape;201;p1">
            <a:extLst>
              <a:ext uri="{FF2B5EF4-FFF2-40B4-BE49-F238E27FC236}">
                <a16:creationId xmlns:a16="http://schemas.microsoft.com/office/drawing/2014/main" id="{80FACF24-B489-5EB3-34C4-4A21A5C5551F}"/>
              </a:ext>
            </a:extLst>
          </p:cNvPr>
          <p:cNvSpPr txBox="1"/>
          <p:nvPr/>
        </p:nvSpPr>
        <p:spPr>
          <a:xfrm>
            <a:off x="2990483" y="2413378"/>
            <a:ext cx="621103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1" dirty="0">
                <a:latin typeface="Times New Roman"/>
                <a:ea typeface="Times New Roman"/>
                <a:cs typeface="Times New Roman"/>
                <a:sym typeface="Times New Roman"/>
              </a:rPr>
              <a:t>Project Topic: </a:t>
            </a:r>
            <a:r>
              <a:rPr lang="en-US" sz="4000" b="1" dirty="0" err="1">
                <a:latin typeface="Times New Roman"/>
                <a:ea typeface="Times New Roman"/>
                <a:cs typeface="Times New Roman"/>
                <a:sym typeface="Times New Roman"/>
              </a:rPr>
              <a:t>OrderByte</a:t>
            </a:r>
            <a:endParaRPr lang="en-US" sz="2400" dirty="0">
              <a:solidFill>
                <a:schemeClr val="dk1"/>
              </a:solidFill>
              <a:latin typeface="Cambria"/>
              <a:ea typeface="Cambria"/>
              <a:cs typeface="Cambria"/>
              <a:sym typeface="Cambria"/>
            </a:endParaRPr>
          </a:p>
        </p:txBody>
      </p:sp>
      <p:sp>
        <p:nvSpPr>
          <p:cNvPr id="2" name="TextBox 1">
            <a:extLst>
              <a:ext uri="{FF2B5EF4-FFF2-40B4-BE49-F238E27FC236}">
                <a16:creationId xmlns:a16="http://schemas.microsoft.com/office/drawing/2014/main" id="{440A6F7C-70D5-13F6-BF5E-9CA430C65E9D}"/>
              </a:ext>
            </a:extLst>
          </p:cNvPr>
          <p:cNvSpPr txBox="1"/>
          <p:nvPr/>
        </p:nvSpPr>
        <p:spPr>
          <a:xfrm>
            <a:off x="1084626" y="3919091"/>
            <a:ext cx="38117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400" b="1" i="0" u="none" strike="noStrike" kern="0" cap="none" spc="0" normalizeH="0" baseline="0" noProof="0" dirty="0">
                <a:ln>
                  <a:noFill/>
                </a:ln>
                <a:solidFill>
                  <a:srgbClr val="000000"/>
                </a:solidFill>
                <a:effectLst/>
                <a:uLnTx/>
                <a:uFillTx/>
                <a:latin typeface="Times New Roman"/>
                <a:cs typeface="Times New Roman"/>
                <a:sym typeface="Times New Roman"/>
              </a:rPr>
              <a:t>Supervisor</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Name: Er.Thomas Joseph </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Designation: Assistant Professor</a:t>
            </a:r>
            <a:endParaRPr lang="en-US" dirty="0"/>
          </a:p>
        </p:txBody>
      </p:sp>
      <p:sp>
        <p:nvSpPr>
          <p:cNvPr id="3" name="TextBox 2">
            <a:extLst>
              <a:ext uri="{FF2B5EF4-FFF2-40B4-BE49-F238E27FC236}">
                <a16:creationId xmlns:a16="http://schemas.microsoft.com/office/drawing/2014/main" id="{5175BEE9-AA4B-AD73-6701-E31BEA8BDC00}"/>
              </a:ext>
            </a:extLst>
          </p:cNvPr>
          <p:cNvSpPr txBox="1"/>
          <p:nvPr/>
        </p:nvSpPr>
        <p:spPr>
          <a:xfrm>
            <a:off x="7778547" y="3595926"/>
            <a:ext cx="332882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Presented By </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Merlyn Mary Stephen - 23</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Rinny</a:t>
            </a: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 Anna Thomas - 41</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Shalin Ann Thomas - 53</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Sneha Mariam Samuel - 61</a:t>
            </a:r>
            <a:endPar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10470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314B1451-4035-65B5-0D80-5B081CD3B77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3751A37-313F-602D-A381-54ABFB50270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343333E5-213D-A86F-7D3F-415CFC4ABCB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B6AEC771-5B0A-6480-49F4-E38055A3690E}"/>
              </a:ext>
            </a:extLst>
          </p:cNvPr>
          <p:cNvSpPr txBox="1">
            <a:spLocks/>
          </p:cNvSpPr>
          <p:nvPr/>
        </p:nvSpPr>
        <p:spPr>
          <a:xfrm>
            <a:off x="838200" y="365125"/>
            <a:ext cx="326118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Sign-Up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login form&#10;&#10;AI-generated content may be incorrect.">
            <a:extLst>
              <a:ext uri="{FF2B5EF4-FFF2-40B4-BE49-F238E27FC236}">
                <a16:creationId xmlns:a16="http://schemas.microsoft.com/office/drawing/2014/main" id="{ED7BCC0E-1E0C-6D51-A00B-ACFB4063FB0B}"/>
              </a:ext>
            </a:extLst>
          </p:cNvPr>
          <p:cNvPicPr>
            <a:picLocks noChangeAspect="1"/>
          </p:cNvPicPr>
          <p:nvPr/>
        </p:nvPicPr>
        <p:blipFill>
          <a:blip r:embed="rId4"/>
          <a:srcRect l="7061" r="6876" b="5420"/>
          <a:stretch/>
        </p:blipFill>
        <p:spPr>
          <a:xfrm>
            <a:off x="1222624" y="1321356"/>
            <a:ext cx="9746752" cy="4833488"/>
          </a:xfrm>
          <a:prstGeom prst="rect">
            <a:avLst/>
          </a:prstGeom>
          <a:ln>
            <a:noFill/>
          </a:ln>
        </p:spPr>
      </p:pic>
    </p:spTree>
    <p:extLst>
      <p:ext uri="{BB962C8B-B14F-4D97-AF65-F5344CB8AC3E}">
        <p14:creationId xmlns:p14="http://schemas.microsoft.com/office/powerpoint/2010/main" val="266348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38A1DCB-C335-0104-A0A1-F01A32099E3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10837B8-7209-ED54-FE11-BD55352D09C7}"/>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23CF6C8-DFC8-538C-F7CD-D10B097B3B9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65FDE75-6C4B-F144-60A0-63FB47209C9B}"/>
              </a:ext>
            </a:extLst>
          </p:cNvPr>
          <p:cNvSpPr txBox="1">
            <a:spLocks/>
          </p:cNvSpPr>
          <p:nvPr/>
        </p:nvSpPr>
        <p:spPr>
          <a:xfrm>
            <a:off x="838200" y="365125"/>
            <a:ext cx="562035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Forgot Password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descr="A screenshot of a computer&#10;&#10;AI-generated content may be incorrect.">
            <a:extLst>
              <a:ext uri="{FF2B5EF4-FFF2-40B4-BE49-F238E27FC236}">
                <a16:creationId xmlns:a16="http://schemas.microsoft.com/office/drawing/2014/main" id="{BA15A003-0F91-1238-D5DB-19DEAF2FB52D}"/>
              </a:ext>
            </a:extLst>
          </p:cNvPr>
          <p:cNvPicPr>
            <a:picLocks noChangeAspect="1"/>
          </p:cNvPicPr>
          <p:nvPr/>
        </p:nvPicPr>
        <p:blipFill>
          <a:blip r:embed="rId4"/>
          <a:srcRect l="11371" r="11477" b="11888"/>
          <a:stretch/>
        </p:blipFill>
        <p:spPr>
          <a:xfrm>
            <a:off x="1305542" y="1310816"/>
            <a:ext cx="9580916" cy="4854569"/>
          </a:xfrm>
          <a:prstGeom prst="rect">
            <a:avLst/>
          </a:prstGeom>
          <a:ln>
            <a:noFill/>
          </a:ln>
        </p:spPr>
      </p:pic>
    </p:spTree>
    <p:extLst>
      <p:ext uri="{BB962C8B-B14F-4D97-AF65-F5344CB8AC3E}">
        <p14:creationId xmlns:p14="http://schemas.microsoft.com/office/powerpoint/2010/main" val="299071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CB33E22E-582A-40B8-D1B6-6CFE274554E3}"/>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9F0B037-DDC1-9636-8A5F-0F90E8D21560}"/>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FC6387A6-9EFA-C14E-C7DE-524FBFA5C4C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644D1D9-9C7B-B8B6-6F1E-9A548DB9C3EA}"/>
              </a:ext>
            </a:extLst>
          </p:cNvPr>
          <p:cNvSpPr txBox="1">
            <a:spLocks/>
          </p:cNvSpPr>
          <p:nvPr/>
        </p:nvSpPr>
        <p:spPr>
          <a:xfrm>
            <a:off x="838200" y="365125"/>
            <a:ext cx="511053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a:solidFill>
                  <a:srgbClr val="000000"/>
                </a:solidFill>
                <a:latin typeface="Times New Roman"/>
                <a:cs typeface="Times New Roman"/>
                <a:sym typeface="Times New Roman"/>
              </a:rPr>
              <a:t>Reset</a:t>
            </a:r>
            <a:r>
              <a:rPr kumimoji="0" lang="en-US" sz="4400" b="1" i="0" u="none" strike="noStrike" kern="0" cap="none" spc="0" normalizeH="0" baseline="0" noProof="0">
                <a:ln>
                  <a:noFill/>
                </a:ln>
                <a:solidFill>
                  <a:srgbClr val="000000"/>
                </a:solidFill>
                <a:effectLst/>
                <a:uLnTx/>
                <a:uFillTx/>
                <a:latin typeface="Times New Roman"/>
                <a:ea typeface="Calibri"/>
                <a:cs typeface="Times New Roman"/>
                <a:sym typeface="Times New Roman"/>
              </a:rPr>
              <a:t> Password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EF6914AB-C8F5-38AB-1D4E-E8B047447FCD}"/>
              </a:ext>
            </a:extLst>
          </p:cNvPr>
          <p:cNvPicPr>
            <a:picLocks noChangeAspect="1"/>
          </p:cNvPicPr>
          <p:nvPr/>
        </p:nvPicPr>
        <p:blipFill>
          <a:blip r:embed="rId4"/>
          <a:stretch>
            <a:fillRect/>
          </a:stretch>
        </p:blipFill>
        <p:spPr>
          <a:xfrm>
            <a:off x="548870" y="1637537"/>
            <a:ext cx="10799734" cy="4234745"/>
          </a:xfrm>
          <a:prstGeom prst="rect">
            <a:avLst/>
          </a:prstGeom>
          <a:ln>
            <a:noFill/>
          </a:ln>
        </p:spPr>
      </p:pic>
    </p:spTree>
    <p:extLst>
      <p:ext uri="{BB962C8B-B14F-4D97-AF65-F5344CB8AC3E}">
        <p14:creationId xmlns:p14="http://schemas.microsoft.com/office/powerpoint/2010/main" val="909253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24DD1EE-F20E-6C84-A453-4E3B85F4BCC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D2F7DDF3-BAB6-0034-D879-EA897D34715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652AF33-E9D0-B1D9-B1D5-E182C769E91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2841142-143A-07AB-DF7E-74F119BE29A2}"/>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descr="A screenshot of a menu&#10;&#10;AI-generated content may be incorrect.">
            <a:extLst>
              <a:ext uri="{FF2B5EF4-FFF2-40B4-BE49-F238E27FC236}">
                <a16:creationId xmlns:a16="http://schemas.microsoft.com/office/drawing/2014/main" id="{807AB934-F9FD-D8B9-052E-455344B85AAD}"/>
              </a:ext>
            </a:extLst>
          </p:cNvPr>
          <p:cNvPicPr>
            <a:picLocks noChangeAspect="1"/>
          </p:cNvPicPr>
          <p:nvPr/>
        </p:nvPicPr>
        <p:blipFill>
          <a:blip r:embed="rId4"/>
          <a:srcRect r="673" b="17084"/>
          <a:stretch/>
        </p:blipFill>
        <p:spPr>
          <a:xfrm>
            <a:off x="386395" y="1520617"/>
            <a:ext cx="11502598" cy="4434967"/>
          </a:xfrm>
          <a:prstGeom prst="rect">
            <a:avLst/>
          </a:prstGeom>
          <a:ln>
            <a:noFill/>
          </a:ln>
        </p:spPr>
      </p:pic>
    </p:spTree>
    <p:extLst>
      <p:ext uri="{BB962C8B-B14F-4D97-AF65-F5344CB8AC3E}">
        <p14:creationId xmlns:p14="http://schemas.microsoft.com/office/powerpoint/2010/main" val="397419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0998A941-FDCC-3D1E-5947-F9748D67137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8CA6AF7-AC56-684F-D253-D74EC1062F4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F36F52B-B846-9E7C-3124-5308E54E18D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B5A17763-3E4B-98F0-F3EE-B9CCA8CF42F1}"/>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807AB934-F9FD-D8B9-052E-455344B85AAD}"/>
              </a:ext>
            </a:extLst>
          </p:cNvPr>
          <p:cNvPicPr>
            <a:picLocks noChangeAspect="1"/>
          </p:cNvPicPr>
          <p:nvPr/>
        </p:nvPicPr>
        <p:blipFill>
          <a:blip r:embed="rId4"/>
          <a:srcRect l="602" r="602"/>
          <a:stretch/>
        </p:blipFill>
        <p:spPr>
          <a:xfrm>
            <a:off x="409254" y="1552775"/>
            <a:ext cx="11373492" cy="4370650"/>
          </a:xfrm>
          <a:prstGeom prst="rect">
            <a:avLst/>
          </a:prstGeom>
          <a:ln>
            <a:noFill/>
          </a:ln>
        </p:spPr>
      </p:pic>
    </p:spTree>
    <p:extLst>
      <p:ext uri="{BB962C8B-B14F-4D97-AF65-F5344CB8AC3E}">
        <p14:creationId xmlns:p14="http://schemas.microsoft.com/office/powerpoint/2010/main" val="2536132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29178D2-7C55-CB6D-742A-309F2091A4D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9FDF118-1253-640A-70DC-5AC8592CDCF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C97BC73-330C-151F-001D-18D957F58B28}"/>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E7A6751-831C-5150-976C-3203DF01CF3C}"/>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807AB934-F9FD-D8B9-052E-455344B85AAD}"/>
              </a:ext>
            </a:extLst>
          </p:cNvPr>
          <p:cNvPicPr>
            <a:picLocks noChangeAspect="1"/>
          </p:cNvPicPr>
          <p:nvPr/>
        </p:nvPicPr>
        <p:blipFill>
          <a:blip r:embed="rId4"/>
          <a:srcRect t="1758" b="1758"/>
          <a:stretch/>
        </p:blipFill>
        <p:spPr>
          <a:xfrm>
            <a:off x="480276" y="1580424"/>
            <a:ext cx="11231447" cy="4315353"/>
          </a:xfrm>
          <a:prstGeom prst="rect">
            <a:avLst/>
          </a:prstGeom>
          <a:ln>
            <a:noFill/>
          </a:ln>
        </p:spPr>
      </p:pic>
    </p:spTree>
    <p:extLst>
      <p:ext uri="{BB962C8B-B14F-4D97-AF65-F5344CB8AC3E}">
        <p14:creationId xmlns:p14="http://schemas.microsoft.com/office/powerpoint/2010/main" val="366084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718352C-FE27-9AB0-EEBB-CCA1AB003F7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5E3277B-52E3-A638-F0F4-EAC6E99AD1DF}"/>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66C74BE1-FAB2-5CF4-ADB0-A28B29116DE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9F014F8E-1960-4C96-DB97-FEBAEF26F3FF}"/>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7" name="Picture 6" descr="A screenshot of a menu&#10;&#10;AI-generated content may be incorrect.">
            <a:extLst>
              <a:ext uri="{FF2B5EF4-FFF2-40B4-BE49-F238E27FC236}">
                <a16:creationId xmlns:a16="http://schemas.microsoft.com/office/drawing/2014/main" id="{FFBC4A80-CABF-CA27-5107-34AD4D604511}"/>
              </a:ext>
            </a:extLst>
          </p:cNvPr>
          <p:cNvPicPr>
            <a:picLocks noChangeAspect="1"/>
          </p:cNvPicPr>
          <p:nvPr/>
        </p:nvPicPr>
        <p:blipFill>
          <a:blip r:embed="rId4"/>
          <a:srcRect r="1474" b="6511"/>
          <a:stretch/>
        </p:blipFill>
        <p:spPr>
          <a:xfrm>
            <a:off x="333280" y="1390455"/>
            <a:ext cx="11525439" cy="4695290"/>
          </a:xfrm>
          <a:prstGeom prst="rect">
            <a:avLst/>
          </a:prstGeom>
          <a:ln>
            <a:noFill/>
          </a:ln>
        </p:spPr>
      </p:pic>
    </p:spTree>
    <p:extLst>
      <p:ext uri="{BB962C8B-B14F-4D97-AF65-F5344CB8AC3E}">
        <p14:creationId xmlns:p14="http://schemas.microsoft.com/office/powerpoint/2010/main" val="958301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A506E2D4-8591-3CDD-F66A-E9BA5E521DE6}"/>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924B0A25-E89F-9088-C50B-FBB14701452C}"/>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6DB0293-3D37-5357-9A3A-CEFF91F3661F}"/>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F372FF71-9F89-5CFA-9CD0-091ACF2BCE9A}"/>
              </a:ext>
            </a:extLst>
          </p:cNvPr>
          <p:cNvSpPr txBox="1">
            <a:spLocks/>
          </p:cNvSpPr>
          <p:nvPr/>
        </p:nvSpPr>
        <p:spPr>
          <a:xfrm>
            <a:off x="838200" y="365125"/>
            <a:ext cx="303515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Search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E5841C9B-5776-E46A-B76E-5D0882340AAA}"/>
              </a:ext>
            </a:extLst>
          </p:cNvPr>
          <p:cNvPicPr>
            <a:picLocks noChangeAspect="1"/>
          </p:cNvPicPr>
          <p:nvPr/>
        </p:nvPicPr>
        <p:blipFill>
          <a:blip r:embed="rId4"/>
          <a:srcRect r="1807"/>
          <a:stretch/>
        </p:blipFill>
        <p:spPr>
          <a:xfrm>
            <a:off x="552058" y="1485727"/>
            <a:ext cx="11087884" cy="4504747"/>
          </a:xfrm>
          <a:prstGeom prst="rect">
            <a:avLst/>
          </a:prstGeom>
          <a:ln>
            <a:noFill/>
          </a:ln>
        </p:spPr>
      </p:pic>
    </p:spTree>
    <p:extLst>
      <p:ext uri="{BB962C8B-B14F-4D97-AF65-F5344CB8AC3E}">
        <p14:creationId xmlns:p14="http://schemas.microsoft.com/office/powerpoint/2010/main" val="2919654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75D3038-CBCB-CAD4-CE36-1AAC14D7B5A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5B0A9CA-F02A-46AB-59AB-0464F7ED8469}"/>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C2CCF3B7-88A5-4B81-9D8A-A69CF1FCDDE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E9C49F3-C50E-C067-2E1C-AFD312C600CF}"/>
              </a:ext>
            </a:extLst>
          </p:cNvPr>
          <p:cNvSpPr txBox="1">
            <a:spLocks/>
          </p:cNvSpPr>
          <p:nvPr/>
        </p:nvSpPr>
        <p:spPr>
          <a:xfrm>
            <a:off x="838200" y="365125"/>
            <a:ext cx="2500901"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Cart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7B22C4AF-9625-5477-2D39-3CE37C6ED6E3}"/>
              </a:ext>
            </a:extLst>
          </p:cNvPr>
          <p:cNvPicPr>
            <a:picLocks noChangeAspect="1"/>
          </p:cNvPicPr>
          <p:nvPr/>
        </p:nvPicPr>
        <p:blipFill>
          <a:blip r:embed="rId4"/>
          <a:stretch>
            <a:fillRect/>
          </a:stretch>
        </p:blipFill>
        <p:spPr>
          <a:xfrm>
            <a:off x="508252" y="1356730"/>
            <a:ext cx="11175495" cy="4756393"/>
          </a:xfrm>
          <a:prstGeom prst="rect">
            <a:avLst/>
          </a:prstGeom>
          <a:ln>
            <a:noFill/>
          </a:ln>
        </p:spPr>
      </p:pic>
    </p:spTree>
    <p:extLst>
      <p:ext uri="{BB962C8B-B14F-4D97-AF65-F5344CB8AC3E}">
        <p14:creationId xmlns:p14="http://schemas.microsoft.com/office/powerpoint/2010/main" val="151710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507A46D-BB6B-CA7A-6581-C74BD23A7AF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AE77BE48-60D2-DAC8-DEF3-3D5266A295D4}"/>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2F4668D4-99EC-E9B5-F0B1-6A4EA41A58E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D4BD6CB9-B72B-F631-339D-AA99CF0BA564}"/>
              </a:ext>
            </a:extLst>
          </p:cNvPr>
          <p:cNvSpPr txBox="1">
            <a:spLocks/>
          </p:cNvSpPr>
          <p:nvPr/>
        </p:nvSpPr>
        <p:spPr>
          <a:xfrm>
            <a:off x="838201" y="365125"/>
            <a:ext cx="371325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Checkout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234992A7-38FD-D788-D4D0-2DB1C1168B85}"/>
              </a:ext>
            </a:extLst>
          </p:cNvPr>
          <p:cNvPicPr>
            <a:picLocks noChangeAspect="1"/>
          </p:cNvPicPr>
          <p:nvPr/>
        </p:nvPicPr>
        <p:blipFill>
          <a:blip r:embed="rId4"/>
          <a:stretch>
            <a:fillRect/>
          </a:stretch>
        </p:blipFill>
        <p:spPr>
          <a:xfrm>
            <a:off x="348635" y="1398475"/>
            <a:ext cx="11494730" cy="4679250"/>
          </a:xfrm>
          <a:prstGeom prst="rect">
            <a:avLst/>
          </a:prstGeom>
          <a:ln>
            <a:noFill/>
          </a:ln>
        </p:spPr>
      </p:pic>
    </p:spTree>
    <p:extLst>
      <p:ext uri="{BB962C8B-B14F-4D97-AF65-F5344CB8AC3E}">
        <p14:creationId xmlns:p14="http://schemas.microsoft.com/office/powerpoint/2010/main" val="384116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a:extLst>
            <a:ext uri="{FF2B5EF4-FFF2-40B4-BE49-F238E27FC236}">
              <a16:creationId xmlns:a16="http://schemas.microsoft.com/office/drawing/2014/main" id="{17ACED7A-BD0F-9EE0-E654-FE1ED50D3FDD}"/>
            </a:ext>
          </a:extLst>
        </p:cNvPr>
        <p:cNvGrpSpPr/>
        <p:nvPr/>
      </p:nvGrpSpPr>
      <p:grpSpPr>
        <a:xfrm>
          <a:off x="0" y="0"/>
          <a:ext cx="0" cy="0"/>
          <a:chOff x="0" y="0"/>
          <a:chExt cx="0" cy="0"/>
        </a:xfrm>
      </p:grpSpPr>
      <p:sp>
        <p:nvSpPr>
          <p:cNvPr id="206" name="Google Shape;206;p2">
            <a:extLst>
              <a:ext uri="{FF2B5EF4-FFF2-40B4-BE49-F238E27FC236}">
                <a16:creationId xmlns:a16="http://schemas.microsoft.com/office/drawing/2014/main" id="{3B7D86A8-0BA9-18F3-16C5-63FA7EDCD7D3}"/>
              </a:ext>
            </a:extLst>
          </p:cNvPr>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8" name="Google Shape;208;p2">
            <a:extLst>
              <a:ext uri="{FF2B5EF4-FFF2-40B4-BE49-F238E27FC236}">
                <a16:creationId xmlns:a16="http://schemas.microsoft.com/office/drawing/2014/main" id="{BB616996-F4AC-40D5-9AEE-2B6533C0F796}"/>
              </a:ext>
            </a:extLst>
          </p:cNvPr>
          <p:cNvPicPr preferRelativeResize="0"/>
          <p:nvPr/>
        </p:nvPicPr>
        <p:blipFill rotWithShape="1">
          <a:blip r:embed="rId3">
            <a:alphaModFix/>
          </a:blip>
          <a:srcRect/>
          <a:stretch/>
        </p:blipFill>
        <p:spPr>
          <a:xfrm>
            <a:off x="11237206" y="79999"/>
            <a:ext cx="816174" cy="930568"/>
          </a:xfrm>
          <a:prstGeom prst="rect">
            <a:avLst/>
          </a:prstGeom>
          <a:noFill/>
          <a:ln>
            <a:noFill/>
          </a:ln>
        </p:spPr>
      </p:pic>
      <p:sp>
        <p:nvSpPr>
          <p:cNvPr id="4" name="Title 3">
            <a:extLst>
              <a:ext uri="{FF2B5EF4-FFF2-40B4-BE49-F238E27FC236}">
                <a16:creationId xmlns:a16="http://schemas.microsoft.com/office/drawing/2014/main" id="{FBF3A98E-736D-8EDA-1D8A-5F121581308C}"/>
              </a:ext>
            </a:extLst>
          </p:cNvPr>
          <p:cNvSpPr txBox="1">
            <a:spLocks/>
          </p:cNvSpPr>
          <p:nvPr/>
        </p:nvSpPr>
        <p:spPr>
          <a:xfrm>
            <a:off x="838200" y="365125"/>
            <a:ext cx="2387885" cy="70338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r>
              <a:rPr lang="en-US" sz="4400" dirty="0">
                <a:solidFill>
                  <a:schemeClr val="dk1"/>
                </a:solidFill>
                <a:latin typeface="Times New Roman"/>
                <a:ea typeface="Times New Roman"/>
                <a:cs typeface="Times New Roman"/>
                <a:sym typeface="Times New Roman"/>
              </a:rPr>
              <a:t>Contents</a:t>
            </a:r>
            <a:endParaRPr lang="en-US" dirty="0"/>
          </a:p>
        </p:txBody>
      </p:sp>
      <p:sp>
        <p:nvSpPr>
          <p:cNvPr id="5" name="Google Shape;209;p2">
            <a:extLst>
              <a:ext uri="{FF2B5EF4-FFF2-40B4-BE49-F238E27FC236}">
                <a16:creationId xmlns:a16="http://schemas.microsoft.com/office/drawing/2014/main" id="{364C4C8E-6A6B-52A0-B389-33BEA58238F6}"/>
              </a:ext>
            </a:extLst>
          </p:cNvPr>
          <p:cNvSpPr txBox="1"/>
          <p:nvPr/>
        </p:nvSpPr>
        <p:spPr>
          <a:xfrm>
            <a:off x="1252500" y="1228418"/>
            <a:ext cx="9687000" cy="4893607"/>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1. Introduction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2. Project Plan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3. Scope of the Mini Project</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4. Requirements Analysis</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5. Design Diagrams	</a:t>
            </a:r>
          </a:p>
          <a:p>
            <a:pPr lvl="8"/>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2400" dirty="0" err="1">
                <a:solidFill>
                  <a:schemeClr val="dk1"/>
                </a:solidFill>
                <a:latin typeface="Times New Roman" panose="02020603050405020304" pitchFamily="18" charset="0"/>
                <a:ea typeface="Calibri"/>
                <a:cs typeface="Times New Roman" panose="02020603050405020304" pitchFamily="18" charset="0"/>
                <a:sym typeface="Calibri"/>
              </a:rPr>
              <a:t>i</a:t>
            </a: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Use case diagram</a:t>
            </a:r>
          </a:p>
          <a:p>
            <a:pPr lvl="8"/>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ii. Class diagram </a:t>
            </a:r>
          </a:p>
          <a:p>
            <a:pPr lvl="8"/>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iii. Sequence diagram</a:t>
            </a:r>
            <a:endParaRPr lang="en-IN"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6. System Architecture</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7. Technology Stack</a:t>
            </a: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8. Conclusion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9. References</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10. Appendix</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266619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F92BF5DB-1C9D-7AEE-738A-66A86E3D9DF5}"/>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C39C4A9-126C-6EBE-78EF-23C2CA22B455}"/>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4C4A57F-C348-D415-4E2E-5C18FB292DCE}"/>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028EB04-474D-7A8D-B23E-9536121A4584}"/>
              </a:ext>
            </a:extLst>
          </p:cNvPr>
          <p:cNvSpPr txBox="1">
            <a:spLocks/>
          </p:cNvSpPr>
          <p:nvPr/>
        </p:nvSpPr>
        <p:spPr>
          <a:xfrm>
            <a:off x="838200" y="365125"/>
            <a:ext cx="630233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Order Confirmation</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076AFF56-BD22-18FB-F39B-8B27162CE703}"/>
              </a:ext>
            </a:extLst>
          </p:cNvPr>
          <p:cNvPicPr>
            <a:picLocks noChangeAspect="1"/>
          </p:cNvPicPr>
          <p:nvPr/>
        </p:nvPicPr>
        <p:blipFill>
          <a:blip r:embed="rId4"/>
          <a:srcRect l="1934" t="1506" r="2315"/>
          <a:stretch/>
        </p:blipFill>
        <p:spPr>
          <a:xfrm>
            <a:off x="490713" y="1396841"/>
            <a:ext cx="11210573" cy="4682518"/>
          </a:xfrm>
          <a:prstGeom prst="rect">
            <a:avLst/>
          </a:prstGeom>
          <a:ln>
            <a:noFill/>
          </a:ln>
        </p:spPr>
      </p:pic>
    </p:spTree>
    <p:extLst>
      <p:ext uri="{BB962C8B-B14F-4D97-AF65-F5344CB8AC3E}">
        <p14:creationId xmlns:p14="http://schemas.microsoft.com/office/powerpoint/2010/main" val="340812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842BE16-14A0-B2D1-090D-9E39E6FF9A5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66A3C557-DBF7-8C31-E726-A8D777CE1BD9}"/>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3169A72-C182-1038-4B31-6A09D55B9E6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C043B343-5312-C00D-8156-67719F0101A3}"/>
              </a:ext>
            </a:extLst>
          </p:cNvPr>
          <p:cNvSpPr txBox="1">
            <a:spLocks/>
          </p:cNvSpPr>
          <p:nvPr/>
        </p:nvSpPr>
        <p:spPr>
          <a:xfrm>
            <a:off x="838201" y="365125"/>
            <a:ext cx="425778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Profile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6B21F795-A8AF-A995-4E53-86D58858E8B2}"/>
              </a:ext>
            </a:extLst>
          </p:cNvPr>
          <p:cNvPicPr>
            <a:picLocks noChangeAspect="1"/>
          </p:cNvPicPr>
          <p:nvPr/>
        </p:nvPicPr>
        <p:blipFill>
          <a:blip r:embed="rId4"/>
          <a:stretch>
            <a:fillRect/>
          </a:stretch>
        </p:blipFill>
        <p:spPr>
          <a:xfrm>
            <a:off x="654423" y="1403974"/>
            <a:ext cx="10883154" cy="4668253"/>
          </a:xfrm>
          <a:prstGeom prst="rect">
            <a:avLst/>
          </a:prstGeom>
          <a:ln>
            <a:noFill/>
          </a:ln>
        </p:spPr>
      </p:pic>
    </p:spTree>
    <p:extLst>
      <p:ext uri="{BB962C8B-B14F-4D97-AF65-F5344CB8AC3E}">
        <p14:creationId xmlns:p14="http://schemas.microsoft.com/office/powerpoint/2010/main" val="95790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8176677-01D5-E636-E4F0-755E70F6777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35D29A58-FD21-8EF0-0815-A5893B9DFBE2}"/>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A2627820-14FB-E024-18B1-08314AF6AF9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84F119ED-CD84-C48E-3F3F-F856BD0E68DD}"/>
              </a:ext>
            </a:extLst>
          </p:cNvPr>
          <p:cNvSpPr txBox="1">
            <a:spLocks/>
          </p:cNvSpPr>
          <p:nvPr/>
        </p:nvSpPr>
        <p:spPr>
          <a:xfrm>
            <a:off x="838201" y="365125"/>
            <a:ext cx="4668748"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Menu</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22584092-4742-C046-6879-777368382E3D}"/>
              </a:ext>
            </a:extLst>
          </p:cNvPr>
          <p:cNvPicPr>
            <a:picLocks noChangeAspect="1"/>
          </p:cNvPicPr>
          <p:nvPr/>
        </p:nvPicPr>
        <p:blipFill>
          <a:blip r:embed="rId4"/>
          <a:srcRect r="1905"/>
          <a:stretch/>
        </p:blipFill>
        <p:spPr>
          <a:xfrm>
            <a:off x="697529" y="1419166"/>
            <a:ext cx="10796941" cy="4637869"/>
          </a:xfrm>
          <a:prstGeom prst="rect">
            <a:avLst/>
          </a:prstGeom>
          <a:ln>
            <a:noFill/>
          </a:ln>
        </p:spPr>
      </p:pic>
    </p:spTree>
    <p:extLst>
      <p:ext uri="{BB962C8B-B14F-4D97-AF65-F5344CB8AC3E}">
        <p14:creationId xmlns:p14="http://schemas.microsoft.com/office/powerpoint/2010/main" val="3440607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445E96FE-29E6-BCAF-B4F0-98A6B4DDC45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BFAE5687-0021-F238-5F8F-72F038167FC7}"/>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6F92A12-D772-9084-08B9-236D4CE255C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351E08C0-D9BB-8F8B-6672-3CCD72A6E53B}"/>
              </a:ext>
            </a:extLst>
          </p:cNvPr>
          <p:cNvSpPr txBox="1">
            <a:spLocks/>
          </p:cNvSpPr>
          <p:nvPr/>
        </p:nvSpPr>
        <p:spPr>
          <a:xfrm>
            <a:off x="838201" y="365125"/>
            <a:ext cx="4668748"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Order</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2B0AB141-B7A2-BAB0-5814-D903C2C27480}"/>
              </a:ext>
            </a:extLst>
          </p:cNvPr>
          <p:cNvPicPr>
            <a:picLocks noChangeAspect="1"/>
          </p:cNvPicPr>
          <p:nvPr/>
        </p:nvPicPr>
        <p:blipFill>
          <a:blip r:embed="rId4"/>
          <a:srcRect b="7939"/>
          <a:stretch/>
        </p:blipFill>
        <p:spPr>
          <a:xfrm>
            <a:off x="603891" y="1456393"/>
            <a:ext cx="10984218" cy="4563415"/>
          </a:xfrm>
          <a:prstGeom prst="rect">
            <a:avLst/>
          </a:prstGeom>
          <a:ln>
            <a:noFill/>
          </a:ln>
        </p:spPr>
      </p:pic>
    </p:spTree>
    <p:extLst>
      <p:ext uri="{BB962C8B-B14F-4D97-AF65-F5344CB8AC3E}">
        <p14:creationId xmlns:p14="http://schemas.microsoft.com/office/powerpoint/2010/main" val="598854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0B4EE32-2E46-9536-92E0-F8BDF0E0723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928DD9D6-4F7E-F1A7-A720-BB5B57DA53E3}"/>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B63406D-9063-9EA9-C202-6B2CC962777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A404F82-3AA4-67D5-4237-C4EEE3187D4A}"/>
              </a:ext>
            </a:extLst>
          </p:cNvPr>
          <p:cNvSpPr txBox="1">
            <a:spLocks/>
          </p:cNvSpPr>
          <p:nvPr/>
        </p:nvSpPr>
        <p:spPr>
          <a:xfrm>
            <a:off x="838200" y="365125"/>
            <a:ext cx="4853683"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Profile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8985954A-055B-24CE-AD4F-0D0B491FEBF4}"/>
              </a:ext>
            </a:extLst>
          </p:cNvPr>
          <p:cNvPicPr>
            <a:picLocks noChangeAspect="1"/>
          </p:cNvPicPr>
          <p:nvPr/>
        </p:nvPicPr>
        <p:blipFill>
          <a:blip r:embed="rId4"/>
          <a:srcRect r="2120"/>
          <a:stretch/>
        </p:blipFill>
        <p:spPr>
          <a:xfrm>
            <a:off x="482484" y="1207654"/>
            <a:ext cx="11227032" cy="4792454"/>
          </a:xfrm>
          <a:prstGeom prst="rect">
            <a:avLst/>
          </a:prstGeom>
          <a:ln>
            <a:noFill/>
          </a:ln>
        </p:spPr>
      </p:pic>
    </p:spTree>
    <p:extLst>
      <p:ext uri="{BB962C8B-B14F-4D97-AF65-F5344CB8AC3E}">
        <p14:creationId xmlns:p14="http://schemas.microsoft.com/office/powerpoint/2010/main" val="3005509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31BD6F74-7612-EE05-DAF4-C88A7280A75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8A792AF1-A407-0882-702C-432FFDDA1BC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2928F36-9261-EEEB-94BA-CBB1E43B744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A92C4C45-75A9-F2EF-845E-3B75CE33FC33}"/>
              </a:ext>
            </a:extLst>
          </p:cNvPr>
          <p:cNvSpPr txBox="1">
            <a:spLocks/>
          </p:cNvSpPr>
          <p:nvPr/>
        </p:nvSpPr>
        <p:spPr>
          <a:xfrm>
            <a:off x="838201" y="365125"/>
            <a:ext cx="226459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Firebase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CE7EF14D-AFE7-AFE7-A5E2-5B4474FFA336}"/>
              </a:ext>
            </a:extLst>
          </p:cNvPr>
          <p:cNvPicPr>
            <a:picLocks noChangeAspect="1"/>
          </p:cNvPicPr>
          <p:nvPr/>
        </p:nvPicPr>
        <p:blipFill>
          <a:blip r:embed="rId4"/>
          <a:stretch>
            <a:fillRect/>
          </a:stretch>
        </p:blipFill>
        <p:spPr>
          <a:xfrm>
            <a:off x="484625" y="1371793"/>
            <a:ext cx="5236343" cy="4557380"/>
          </a:xfrm>
          <a:prstGeom prst="rect">
            <a:avLst/>
          </a:prstGeom>
        </p:spPr>
      </p:pic>
      <p:pic>
        <p:nvPicPr>
          <p:cNvPr id="10" name="Picture 9">
            <a:extLst>
              <a:ext uri="{FF2B5EF4-FFF2-40B4-BE49-F238E27FC236}">
                <a16:creationId xmlns:a16="http://schemas.microsoft.com/office/drawing/2014/main" id="{FF09A9EF-1F82-047A-85C5-4F2C48F31814}"/>
              </a:ext>
            </a:extLst>
          </p:cNvPr>
          <p:cNvPicPr>
            <a:picLocks noChangeAspect="1"/>
          </p:cNvPicPr>
          <p:nvPr/>
        </p:nvPicPr>
        <p:blipFill>
          <a:blip r:embed="rId5"/>
          <a:srcRect t="7430" r="12523" b="24527"/>
          <a:stretch/>
        </p:blipFill>
        <p:spPr>
          <a:xfrm>
            <a:off x="5979560" y="1371793"/>
            <a:ext cx="5727814" cy="2398823"/>
          </a:xfrm>
          <a:prstGeom prst="rect">
            <a:avLst/>
          </a:prstGeom>
        </p:spPr>
      </p:pic>
      <p:pic>
        <p:nvPicPr>
          <p:cNvPr id="4" name="Picture 3">
            <a:extLst>
              <a:ext uri="{FF2B5EF4-FFF2-40B4-BE49-F238E27FC236}">
                <a16:creationId xmlns:a16="http://schemas.microsoft.com/office/drawing/2014/main" id="{6F2B3CD7-3C4C-B359-4CBF-B530D78A08B3}"/>
              </a:ext>
            </a:extLst>
          </p:cNvPr>
          <p:cNvPicPr>
            <a:picLocks noChangeAspect="1"/>
          </p:cNvPicPr>
          <p:nvPr/>
        </p:nvPicPr>
        <p:blipFill>
          <a:blip r:embed="rId6"/>
          <a:srcRect t="8489" r="6232" b="19018"/>
          <a:stretch/>
        </p:blipFill>
        <p:spPr>
          <a:xfrm>
            <a:off x="5979560" y="4057088"/>
            <a:ext cx="5727814" cy="1872085"/>
          </a:xfrm>
          <a:prstGeom prst="rect">
            <a:avLst/>
          </a:prstGeom>
        </p:spPr>
      </p:pic>
    </p:spTree>
    <p:extLst>
      <p:ext uri="{BB962C8B-B14F-4D97-AF65-F5344CB8AC3E}">
        <p14:creationId xmlns:p14="http://schemas.microsoft.com/office/powerpoint/2010/main" val="1284313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2825C069-4B37-BBFC-0D08-4DCDA7B8CB5F}"/>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09195D2C-A4BC-7ECC-633A-B5D1551DFD4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58D649F-5B82-99F1-5999-F1F164ED80C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A62AEAE-67BB-2D15-565E-60DBC593ABD7}"/>
              </a:ext>
            </a:extLst>
          </p:cNvPr>
          <p:cNvSpPr txBox="1">
            <a:spLocks/>
          </p:cNvSpPr>
          <p:nvPr/>
        </p:nvSpPr>
        <p:spPr>
          <a:xfrm>
            <a:off x="838201" y="365125"/>
            <a:ext cx="226459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Firebase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12" name="Picture 11">
            <a:extLst>
              <a:ext uri="{FF2B5EF4-FFF2-40B4-BE49-F238E27FC236}">
                <a16:creationId xmlns:a16="http://schemas.microsoft.com/office/drawing/2014/main" id="{7C005F48-441F-FBC9-A325-CAE63CE00462}"/>
              </a:ext>
            </a:extLst>
          </p:cNvPr>
          <p:cNvPicPr>
            <a:picLocks noChangeAspect="1"/>
          </p:cNvPicPr>
          <p:nvPr/>
        </p:nvPicPr>
        <p:blipFill>
          <a:blip r:embed="rId4"/>
          <a:srcRect l="1709" t="2286" r="15174" b="8211"/>
          <a:stretch/>
        </p:blipFill>
        <p:spPr>
          <a:xfrm>
            <a:off x="838201" y="1378806"/>
            <a:ext cx="5551470" cy="4704082"/>
          </a:xfrm>
          <a:prstGeom prst="rect">
            <a:avLst/>
          </a:prstGeom>
        </p:spPr>
      </p:pic>
      <p:pic>
        <p:nvPicPr>
          <p:cNvPr id="16" name="Picture 15">
            <a:extLst>
              <a:ext uri="{FF2B5EF4-FFF2-40B4-BE49-F238E27FC236}">
                <a16:creationId xmlns:a16="http://schemas.microsoft.com/office/drawing/2014/main" id="{1BAB7DFD-9C57-3D69-A3D8-75D56E0448C3}"/>
              </a:ext>
            </a:extLst>
          </p:cNvPr>
          <p:cNvPicPr>
            <a:picLocks noChangeAspect="1"/>
          </p:cNvPicPr>
          <p:nvPr/>
        </p:nvPicPr>
        <p:blipFill rotWithShape="1">
          <a:blip r:embed="rId5"/>
          <a:srcRect l="1" r="46239" b="3635"/>
          <a:stretch/>
        </p:blipFill>
        <p:spPr>
          <a:xfrm>
            <a:off x="7582328" y="1378806"/>
            <a:ext cx="3898578" cy="4704082"/>
          </a:xfrm>
          <a:prstGeom prst="rect">
            <a:avLst/>
          </a:prstGeom>
        </p:spPr>
      </p:pic>
    </p:spTree>
    <p:extLst>
      <p:ext uri="{BB962C8B-B14F-4D97-AF65-F5344CB8AC3E}">
        <p14:creationId xmlns:p14="http://schemas.microsoft.com/office/powerpoint/2010/main" val="3427288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5F66EB25-76C7-6646-6F4B-D3B0B7C7818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5D935F1-4140-53A6-B0BA-A816B75BB297}"/>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B4B8488-5080-1961-FAE2-04C586E976E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C82B2B14-6FEF-753A-28A0-919D938EFF8C}"/>
              </a:ext>
            </a:extLst>
          </p:cNvPr>
          <p:cNvSpPr txBox="1">
            <a:spLocks/>
          </p:cNvSpPr>
          <p:nvPr/>
        </p:nvSpPr>
        <p:spPr>
          <a:xfrm>
            <a:off x="838201" y="365125"/>
            <a:ext cx="226459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Firebase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687FA02F-292E-CB14-AB41-5C9785D34D39}"/>
              </a:ext>
            </a:extLst>
          </p:cNvPr>
          <p:cNvPicPr>
            <a:picLocks noChangeAspect="1"/>
          </p:cNvPicPr>
          <p:nvPr/>
        </p:nvPicPr>
        <p:blipFill rotWithShape="1">
          <a:blip r:embed="rId4"/>
          <a:srcRect t="2576" r="16181" b="39125"/>
          <a:stretch/>
        </p:blipFill>
        <p:spPr>
          <a:xfrm>
            <a:off x="838201" y="3659858"/>
            <a:ext cx="2490501" cy="2549176"/>
          </a:xfrm>
          <a:prstGeom prst="rect">
            <a:avLst/>
          </a:prstGeom>
        </p:spPr>
      </p:pic>
      <p:pic>
        <p:nvPicPr>
          <p:cNvPr id="8" name="Picture 7">
            <a:extLst>
              <a:ext uri="{FF2B5EF4-FFF2-40B4-BE49-F238E27FC236}">
                <a16:creationId xmlns:a16="http://schemas.microsoft.com/office/drawing/2014/main" id="{13F0DA7A-00CA-A5F9-FF0D-5DD35D5FA4E4}"/>
              </a:ext>
            </a:extLst>
          </p:cNvPr>
          <p:cNvPicPr>
            <a:picLocks noChangeAspect="1"/>
          </p:cNvPicPr>
          <p:nvPr/>
        </p:nvPicPr>
        <p:blipFill rotWithShape="1">
          <a:blip r:embed="rId5"/>
          <a:srcRect l="1400" r="14908" b="12299"/>
          <a:stretch/>
        </p:blipFill>
        <p:spPr>
          <a:xfrm>
            <a:off x="3479836" y="3659859"/>
            <a:ext cx="2810033" cy="2549175"/>
          </a:xfrm>
          <a:prstGeom prst="rect">
            <a:avLst/>
          </a:prstGeom>
        </p:spPr>
      </p:pic>
      <p:pic>
        <p:nvPicPr>
          <p:cNvPr id="10" name="Picture 9">
            <a:extLst>
              <a:ext uri="{FF2B5EF4-FFF2-40B4-BE49-F238E27FC236}">
                <a16:creationId xmlns:a16="http://schemas.microsoft.com/office/drawing/2014/main" id="{186E7F00-8405-C865-758C-242123F14832}"/>
              </a:ext>
            </a:extLst>
          </p:cNvPr>
          <p:cNvPicPr>
            <a:picLocks noChangeAspect="1"/>
          </p:cNvPicPr>
          <p:nvPr/>
        </p:nvPicPr>
        <p:blipFill rotWithShape="1">
          <a:blip r:embed="rId6"/>
          <a:srcRect r="14175"/>
          <a:stretch/>
        </p:blipFill>
        <p:spPr>
          <a:xfrm>
            <a:off x="6441003" y="1187944"/>
            <a:ext cx="4900344" cy="5021090"/>
          </a:xfrm>
          <a:prstGeom prst="rect">
            <a:avLst/>
          </a:prstGeom>
        </p:spPr>
      </p:pic>
      <p:pic>
        <p:nvPicPr>
          <p:cNvPr id="2" name="Picture 1">
            <a:extLst>
              <a:ext uri="{FF2B5EF4-FFF2-40B4-BE49-F238E27FC236}">
                <a16:creationId xmlns:a16="http://schemas.microsoft.com/office/drawing/2014/main" id="{7081F56A-6327-918F-2915-80E557B3B6AA}"/>
              </a:ext>
            </a:extLst>
          </p:cNvPr>
          <p:cNvPicPr>
            <a:picLocks noChangeAspect="1"/>
          </p:cNvPicPr>
          <p:nvPr/>
        </p:nvPicPr>
        <p:blipFill>
          <a:blip r:embed="rId7"/>
          <a:srcRect l="2389" t="6110" r="34148" b="9549"/>
          <a:stretch/>
        </p:blipFill>
        <p:spPr>
          <a:xfrm>
            <a:off x="850654" y="1187944"/>
            <a:ext cx="5439216" cy="2352482"/>
          </a:xfrm>
          <a:prstGeom prst="rect">
            <a:avLst/>
          </a:prstGeom>
        </p:spPr>
      </p:pic>
    </p:spTree>
    <p:extLst>
      <p:ext uri="{BB962C8B-B14F-4D97-AF65-F5344CB8AC3E}">
        <p14:creationId xmlns:p14="http://schemas.microsoft.com/office/powerpoint/2010/main" val="1376210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146488AF-F59A-2EFA-D498-57827E6B822F}"/>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FFC5AF45-677A-252D-D7A2-19C6F948CB4A}"/>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8EDA40A8-9278-85E6-D408-6A0AE341D72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C424188-BDB9-8AD3-E332-5425013FCB3D}"/>
              </a:ext>
            </a:extLst>
          </p:cNvPr>
          <p:cNvSpPr txBox="1">
            <a:spLocks/>
          </p:cNvSpPr>
          <p:nvPr/>
        </p:nvSpPr>
        <p:spPr>
          <a:xfrm>
            <a:off x="838201" y="365125"/>
            <a:ext cx="226459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Firebase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13F7AF7A-40AD-9AF6-5EC5-D78534C4ED54}"/>
              </a:ext>
            </a:extLst>
          </p:cNvPr>
          <p:cNvPicPr>
            <a:picLocks noChangeAspect="1"/>
          </p:cNvPicPr>
          <p:nvPr/>
        </p:nvPicPr>
        <p:blipFill>
          <a:blip r:embed="rId4"/>
          <a:srcRect r="10249" b="14917"/>
          <a:stretch/>
        </p:blipFill>
        <p:spPr>
          <a:xfrm>
            <a:off x="202225" y="1152531"/>
            <a:ext cx="2972215" cy="1594043"/>
          </a:xfrm>
          <a:prstGeom prst="rect">
            <a:avLst/>
          </a:prstGeom>
        </p:spPr>
      </p:pic>
      <p:pic>
        <p:nvPicPr>
          <p:cNvPr id="9" name="Picture 8">
            <a:extLst>
              <a:ext uri="{FF2B5EF4-FFF2-40B4-BE49-F238E27FC236}">
                <a16:creationId xmlns:a16="http://schemas.microsoft.com/office/drawing/2014/main" id="{D3A45E2E-CFC9-276D-CCC0-1328C6173DCA}"/>
              </a:ext>
            </a:extLst>
          </p:cNvPr>
          <p:cNvPicPr>
            <a:picLocks noChangeAspect="1"/>
          </p:cNvPicPr>
          <p:nvPr/>
        </p:nvPicPr>
        <p:blipFill>
          <a:blip r:embed="rId5"/>
          <a:stretch>
            <a:fillRect/>
          </a:stretch>
        </p:blipFill>
        <p:spPr>
          <a:xfrm>
            <a:off x="202227" y="2953707"/>
            <a:ext cx="2972215" cy="3219899"/>
          </a:xfrm>
          <a:prstGeom prst="rect">
            <a:avLst/>
          </a:prstGeom>
        </p:spPr>
      </p:pic>
      <p:pic>
        <p:nvPicPr>
          <p:cNvPr id="14" name="Picture 13">
            <a:extLst>
              <a:ext uri="{FF2B5EF4-FFF2-40B4-BE49-F238E27FC236}">
                <a16:creationId xmlns:a16="http://schemas.microsoft.com/office/drawing/2014/main" id="{62ADCB85-561A-D614-989C-C1EB5500B3F3}"/>
              </a:ext>
            </a:extLst>
          </p:cNvPr>
          <p:cNvPicPr>
            <a:picLocks noChangeAspect="1"/>
          </p:cNvPicPr>
          <p:nvPr/>
        </p:nvPicPr>
        <p:blipFill>
          <a:blip r:embed="rId6"/>
          <a:srcRect b="2976"/>
          <a:stretch/>
        </p:blipFill>
        <p:spPr>
          <a:xfrm>
            <a:off x="3435656" y="3881384"/>
            <a:ext cx="3515585" cy="2287364"/>
          </a:xfrm>
          <a:prstGeom prst="rect">
            <a:avLst/>
          </a:prstGeom>
        </p:spPr>
      </p:pic>
      <p:pic>
        <p:nvPicPr>
          <p:cNvPr id="12" name="Picture 11">
            <a:extLst>
              <a:ext uri="{FF2B5EF4-FFF2-40B4-BE49-F238E27FC236}">
                <a16:creationId xmlns:a16="http://schemas.microsoft.com/office/drawing/2014/main" id="{C2B849FA-820C-B1F8-E790-33C9F3A7EBE8}"/>
              </a:ext>
            </a:extLst>
          </p:cNvPr>
          <p:cNvPicPr>
            <a:picLocks noChangeAspect="1"/>
          </p:cNvPicPr>
          <p:nvPr/>
        </p:nvPicPr>
        <p:blipFill>
          <a:blip r:embed="rId7"/>
          <a:srcRect r="24520" b="14058"/>
          <a:stretch/>
        </p:blipFill>
        <p:spPr>
          <a:xfrm>
            <a:off x="3435656" y="1446145"/>
            <a:ext cx="3515586" cy="2196298"/>
          </a:xfrm>
          <a:prstGeom prst="rect">
            <a:avLst/>
          </a:prstGeom>
        </p:spPr>
      </p:pic>
      <p:pic>
        <p:nvPicPr>
          <p:cNvPr id="16" name="Picture 15">
            <a:extLst>
              <a:ext uri="{FF2B5EF4-FFF2-40B4-BE49-F238E27FC236}">
                <a16:creationId xmlns:a16="http://schemas.microsoft.com/office/drawing/2014/main" id="{4E99FA55-B1B9-D6AA-AB00-5C6CB873A897}"/>
              </a:ext>
            </a:extLst>
          </p:cNvPr>
          <p:cNvPicPr>
            <a:picLocks noChangeAspect="1"/>
          </p:cNvPicPr>
          <p:nvPr/>
        </p:nvPicPr>
        <p:blipFill rotWithShape="1">
          <a:blip r:embed="rId8"/>
          <a:srcRect t="1" r="17073" b="1662"/>
          <a:stretch/>
        </p:blipFill>
        <p:spPr>
          <a:xfrm>
            <a:off x="7212458" y="1687931"/>
            <a:ext cx="4777315" cy="4480817"/>
          </a:xfrm>
          <a:prstGeom prst="rect">
            <a:avLst/>
          </a:prstGeom>
        </p:spPr>
      </p:pic>
    </p:spTree>
    <p:extLst>
      <p:ext uri="{BB962C8B-B14F-4D97-AF65-F5344CB8AC3E}">
        <p14:creationId xmlns:p14="http://schemas.microsoft.com/office/powerpoint/2010/main" val="403836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F6D3B67B-CAA6-A11A-F13D-9CCB1742C735}"/>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2D901B12-748A-C42D-DD95-FEDB112708AF}"/>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04F3B282-19F6-C6F4-9F17-171031C039C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DEE0EE8-86C4-93C3-F263-96B10926E3DE}"/>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4BAE39D0-3357-3F65-EC18-09DAECB34D72}"/>
              </a:ext>
            </a:extLst>
          </p:cNvPr>
          <p:cNvPicPr>
            <a:picLocks noChangeAspect="1"/>
          </p:cNvPicPr>
          <p:nvPr/>
        </p:nvPicPr>
        <p:blipFill>
          <a:blip r:embed="rId4"/>
          <a:srcRect l="3373" t="6150" r="2782"/>
          <a:stretch/>
        </p:blipFill>
        <p:spPr>
          <a:xfrm>
            <a:off x="948270" y="1044157"/>
            <a:ext cx="4842932" cy="5263268"/>
          </a:xfrm>
          <a:prstGeom prst="rect">
            <a:avLst/>
          </a:prstGeom>
        </p:spPr>
      </p:pic>
      <p:pic>
        <p:nvPicPr>
          <p:cNvPr id="15" name="Picture 14">
            <a:extLst>
              <a:ext uri="{FF2B5EF4-FFF2-40B4-BE49-F238E27FC236}">
                <a16:creationId xmlns:a16="http://schemas.microsoft.com/office/drawing/2014/main" id="{C90B9D4A-18C2-8891-4FA6-BBBFD57BBAD5}"/>
              </a:ext>
            </a:extLst>
          </p:cNvPr>
          <p:cNvPicPr>
            <a:picLocks noChangeAspect="1"/>
          </p:cNvPicPr>
          <p:nvPr/>
        </p:nvPicPr>
        <p:blipFill>
          <a:blip r:embed="rId5"/>
          <a:srcRect l="3370"/>
          <a:stretch/>
        </p:blipFill>
        <p:spPr>
          <a:xfrm>
            <a:off x="6400799" y="1044157"/>
            <a:ext cx="4315395" cy="5263267"/>
          </a:xfrm>
          <a:prstGeom prst="rect">
            <a:avLst/>
          </a:prstGeom>
        </p:spPr>
      </p:pic>
    </p:spTree>
    <p:extLst>
      <p:ext uri="{BB962C8B-B14F-4D97-AF65-F5344CB8AC3E}">
        <p14:creationId xmlns:p14="http://schemas.microsoft.com/office/powerpoint/2010/main" val="43283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E29B5098-245A-AB01-A15F-C68B0C09ED87}"/>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22EB173E-EBA6-FFFF-DA8C-E68088620E7E}"/>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01E7EAAC-4E23-5E89-D3AF-A813B377ABB9}"/>
              </a:ext>
            </a:extLst>
          </p:cNvPr>
          <p:cNvSpPr>
            <a:spLocks noGrp="1"/>
          </p:cNvSpPr>
          <p:nvPr>
            <p:ph type="title"/>
          </p:nvPr>
        </p:nvSpPr>
        <p:spPr>
          <a:xfrm>
            <a:off x="838200" y="365125"/>
            <a:ext cx="3548865"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Introduction</a:t>
            </a:r>
            <a:endParaRPr lang="en-US" sz="2000" b="0" i="0" u="none" strike="noStrike" cap="none" dirty="0">
              <a:solidFill>
                <a:srgbClr val="000000"/>
              </a:solidFill>
              <a:latin typeface="Arial"/>
              <a:ea typeface="Arial"/>
              <a:cs typeface="Arial"/>
              <a:sym typeface="Arial"/>
            </a:endParaRPr>
          </a:p>
        </p:txBody>
      </p:sp>
      <p:sp>
        <p:nvSpPr>
          <p:cNvPr id="5" name="Text Placeholder 4">
            <a:extLst>
              <a:ext uri="{FF2B5EF4-FFF2-40B4-BE49-F238E27FC236}">
                <a16:creationId xmlns:a16="http://schemas.microsoft.com/office/drawing/2014/main" id="{13D73702-8B5A-425B-EC29-83D0C8DD5835}"/>
              </a:ext>
            </a:extLst>
          </p:cNvPr>
          <p:cNvSpPr>
            <a:spLocks noGrp="1"/>
          </p:cNvSpPr>
          <p:nvPr>
            <p:ph type="body" idx="1"/>
          </p:nvPr>
        </p:nvSpPr>
        <p:spPr>
          <a:xfrm>
            <a:off x="609600" y="1348014"/>
            <a:ext cx="10972800" cy="4833991"/>
          </a:xfrm>
        </p:spPr>
        <p:txBody>
          <a:bodyPr>
            <a:normAutofit/>
          </a:bodyPr>
          <a:lstStyle/>
          <a:p>
            <a:pPr marL="0" marR="0" lvl="0" indent="0" algn="just" defTabSz="914400" rtl="0" eaLnBrk="1" fontAlgn="auto" latinLnBrk="0" hangingPunct="1">
              <a:lnSpc>
                <a:spcPct val="125000"/>
              </a:lnSpc>
              <a:spcBef>
                <a:spcPts val="0"/>
              </a:spcBef>
              <a:spcAft>
                <a:spcPts val="0"/>
              </a:spcAft>
              <a:buClr>
                <a:srgbClr val="000000"/>
              </a:buClr>
              <a:buSzPct val="100000"/>
              <a:buFont typeface="Arial"/>
              <a:buNone/>
              <a:tabLst/>
              <a:defRPr/>
            </a:pPr>
            <a:r>
              <a:rPr kumimoji="0" lang="en-US" sz="2700" b="1"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OrderByte</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is a web-based platform designed to:</a:t>
            </a:r>
          </a:p>
          <a:p>
            <a:pPr marL="0" marR="0" lvl="0" indent="0" algn="just" defTabSz="914400" rtl="0" eaLnBrk="1" fontAlgn="auto" latinLnBrk="0" hangingPunct="1">
              <a:lnSpc>
                <a:spcPct val="125000"/>
              </a:lnSpc>
              <a:spcBef>
                <a:spcPts val="0"/>
              </a:spcBef>
              <a:spcAft>
                <a:spcPts val="0"/>
              </a:spcAft>
              <a:buClr>
                <a:srgbClr val="000000"/>
              </a:buClr>
              <a:buSzPct val="100000"/>
              <a:buFont typeface="Arial"/>
              <a:buNone/>
              <a:tabLst/>
              <a:defRPr/>
            </a:pPr>
            <a:endPar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Allow end users to preorder meals and make payments online, ensuring their selected meals are reserved and ready for collection.  </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Enhance the food service experience by eliminating the need to wait in long queues, making the process more efficient and convenient.</a:t>
            </a:r>
            <a:endParaRPr kumimoji="0" lang="en-US" sz="27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 name="Google Shape;141;p18">
            <a:extLst>
              <a:ext uri="{FF2B5EF4-FFF2-40B4-BE49-F238E27FC236}">
                <a16:creationId xmlns:a16="http://schemas.microsoft.com/office/drawing/2014/main" id="{8CFE691B-6721-0A21-204E-1E94566FC133}"/>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Tree>
    <p:extLst>
      <p:ext uri="{BB962C8B-B14F-4D97-AF65-F5344CB8AC3E}">
        <p14:creationId xmlns:p14="http://schemas.microsoft.com/office/powerpoint/2010/main" val="1959223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CA78B6BC-933E-E980-70F8-3372D9935BE7}"/>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DD6C81EA-B9D6-9B82-95F5-9391813134A6}"/>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B50FDE2-0F6A-CE15-8E63-48A009A852C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494C55F5-95DB-FE4C-8AD0-E2F13B7B56E6}"/>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7" name="Picture 6">
            <a:extLst>
              <a:ext uri="{FF2B5EF4-FFF2-40B4-BE49-F238E27FC236}">
                <a16:creationId xmlns:a16="http://schemas.microsoft.com/office/drawing/2014/main" id="{60BE44BF-A2E7-8FC4-D275-49BD738E0CE7}"/>
              </a:ext>
            </a:extLst>
          </p:cNvPr>
          <p:cNvPicPr>
            <a:picLocks noChangeAspect="1"/>
          </p:cNvPicPr>
          <p:nvPr/>
        </p:nvPicPr>
        <p:blipFill>
          <a:blip r:embed="rId4"/>
          <a:srcRect l="3443" t="822"/>
          <a:stretch/>
        </p:blipFill>
        <p:spPr>
          <a:xfrm>
            <a:off x="6493934" y="1171401"/>
            <a:ext cx="3762456" cy="5193248"/>
          </a:xfrm>
          <a:prstGeom prst="rect">
            <a:avLst/>
          </a:prstGeom>
        </p:spPr>
      </p:pic>
      <p:pic>
        <p:nvPicPr>
          <p:cNvPr id="4" name="Picture 3">
            <a:extLst>
              <a:ext uri="{FF2B5EF4-FFF2-40B4-BE49-F238E27FC236}">
                <a16:creationId xmlns:a16="http://schemas.microsoft.com/office/drawing/2014/main" id="{0CCCA351-7462-BFFA-BEE6-6BF5013A8E1E}"/>
              </a:ext>
            </a:extLst>
          </p:cNvPr>
          <p:cNvPicPr>
            <a:picLocks noChangeAspect="1"/>
          </p:cNvPicPr>
          <p:nvPr/>
        </p:nvPicPr>
        <p:blipFill>
          <a:blip r:embed="rId5"/>
          <a:srcRect l="3148" t="822"/>
          <a:stretch/>
        </p:blipFill>
        <p:spPr>
          <a:xfrm>
            <a:off x="2084473" y="1171401"/>
            <a:ext cx="3613594" cy="5193248"/>
          </a:xfrm>
          <a:prstGeom prst="rect">
            <a:avLst/>
          </a:prstGeom>
        </p:spPr>
      </p:pic>
    </p:spTree>
    <p:extLst>
      <p:ext uri="{BB962C8B-B14F-4D97-AF65-F5344CB8AC3E}">
        <p14:creationId xmlns:p14="http://schemas.microsoft.com/office/powerpoint/2010/main" val="4020964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B08C0F3-0587-743D-D01F-E234B4DBF13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02C3D5F-AAB6-C060-A115-F87DC1ECAD0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37A89D26-7248-A0D3-8DCB-6F08BC9F848A}"/>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F8397629-C8F4-78EF-3D3D-003DFA94B2CA}"/>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3D17E377-6C40-652A-D68C-509223E6EAF5}"/>
              </a:ext>
            </a:extLst>
          </p:cNvPr>
          <p:cNvPicPr>
            <a:picLocks noChangeAspect="1"/>
          </p:cNvPicPr>
          <p:nvPr/>
        </p:nvPicPr>
        <p:blipFill>
          <a:blip r:embed="rId4"/>
          <a:srcRect l="4226"/>
          <a:stretch/>
        </p:blipFill>
        <p:spPr>
          <a:xfrm>
            <a:off x="838200" y="1151074"/>
            <a:ext cx="4953001" cy="5174053"/>
          </a:xfrm>
          <a:prstGeom prst="rect">
            <a:avLst/>
          </a:prstGeom>
        </p:spPr>
      </p:pic>
      <p:pic>
        <p:nvPicPr>
          <p:cNvPr id="11" name="Picture 10">
            <a:extLst>
              <a:ext uri="{FF2B5EF4-FFF2-40B4-BE49-F238E27FC236}">
                <a16:creationId xmlns:a16="http://schemas.microsoft.com/office/drawing/2014/main" id="{4EA84F4C-0C9B-2BC8-801C-ADD27E89DEDC}"/>
              </a:ext>
            </a:extLst>
          </p:cNvPr>
          <p:cNvPicPr>
            <a:picLocks noChangeAspect="1"/>
          </p:cNvPicPr>
          <p:nvPr/>
        </p:nvPicPr>
        <p:blipFill>
          <a:blip r:embed="rId5"/>
          <a:srcRect l="3998"/>
          <a:stretch/>
        </p:blipFill>
        <p:spPr>
          <a:xfrm>
            <a:off x="6543325" y="1151073"/>
            <a:ext cx="4810475" cy="5174053"/>
          </a:xfrm>
          <a:prstGeom prst="rect">
            <a:avLst/>
          </a:prstGeom>
        </p:spPr>
      </p:pic>
    </p:spTree>
    <p:extLst>
      <p:ext uri="{BB962C8B-B14F-4D97-AF65-F5344CB8AC3E}">
        <p14:creationId xmlns:p14="http://schemas.microsoft.com/office/powerpoint/2010/main" val="2639588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421A36B-AC72-54F4-E691-1AB5A3A173A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6BB5BC73-F803-60B4-1C6B-70D1C55BD5C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40E9485D-64FE-4C08-1650-732F86E9BD79}"/>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BC8B1FF-5EB4-0CA0-A3AB-8DB0F13B91F2}"/>
              </a:ext>
            </a:extLst>
          </p:cNvPr>
          <p:cNvSpPr txBox="1">
            <a:spLocks/>
          </p:cNvSpPr>
          <p:nvPr/>
        </p:nvSpPr>
        <p:spPr>
          <a:xfrm>
            <a:off x="838200" y="365125"/>
            <a:ext cx="193886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Testing</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graphicFrame>
        <p:nvGraphicFramePr>
          <p:cNvPr id="2" name="Table 1">
            <a:extLst>
              <a:ext uri="{FF2B5EF4-FFF2-40B4-BE49-F238E27FC236}">
                <a16:creationId xmlns:a16="http://schemas.microsoft.com/office/drawing/2014/main" id="{2A96FE4F-76CF-CAD6-966A-492090CE8512}"/>
              </a:ext>
            </a:extLst>
          </p:cNvPr>
          <p:cNvGraphicFramePr/>
          <p:nvPr>
            <p:extLst>
              <p:ext uri="{D42A27DB-BD31-4B8C-83A1-F6EECF244321}">
                <p14:modId xmlns:p14="http://schemas.microsoft.com/office/powerpoint/2010/main" val="1958457946"/>
              </p:ext>
            </p:extLst>
          </p:nvPr>
        </p:nvGraphicFramePr>
        <p:xfrm>
          <a:off x="1426633" y="1186197"/>
          <a:ext cx="9338733" cy="5103807"/>
        </p:xfrm>
        <a:graphic>
          <a:graphicData uri="http://schemas.openxmlformats.org/drawingml/2006/table">
            <a:tbl>
              <a:tblPr firstRow="1">
                <a:tableStyleId>{8799B23B-EC83-4686-B30A-512413B5E67A}</a:tableStyleId>
              </a:tblPr>
              <a:tblGrid>
                <a:gridCol w="2352382">
                  <a:extLst>
                    <a:ext uri="{9D8B030D-6E8A-4147-A177-3AD203B41FA5}">
                      <a16:colId xmlns:a16="http://schemas.microsoft.com/office/drawing/2014/main" val="425311971"/>
                    </a:ext>
                  </a:extLst>
                </a:gridCol>
                <a:gridCol w="1974745">
                  <a:extLst>
                    <a:ext uri="{9D8B030D-6E8A-4147-A177-3AD203B41FA5}">
                      <a16:colId xmlns:a16="http://schemas.microsoft.com/office/drawing/2014/main" val="3238031384"/>
                    </a:ext>
                  </a:extLst>
                </a:gridCol>
                <a:gridCol w="2989655">
                  <a:extLst>
                    <a:ext uri="{9D8B030D-6E8A-4147-A177-3AD203B41FA5}">
                      <a16:colId xmlns:a16="http://schemas.microsoft.com/office/drawing/2014/main" val="2001026314"/>
                    </a:ext>
                  </a:extLst>
                </a:gridCol>
                <a:gridCol w="660873">
                  <a:extLst>
                    <a:ext uri="{9D8B030D-6E8A-4147-A177-3AD203B41FA5}">
                      <a16:colId xmlns:a16="http://schemas.microsoft.com/office/drawing/2014/main" val="1887717082"/>
                    </a:ext>
                  </a:extLst>
                </a:gridCol>
                <a:gridCol w="1361078">
                  <a:extLst>
                    <a:ext uri="{9D8B030D-6E8A-4147-A177-3AD203B41FA5}">
                      <a16:colId xmlns:a16="http://schemas.microsoft.com/office/drawing/2014/main" val="3442339700"/>
                    </a:ext>
                  </a:extLst>
                </a:gridCol>
              </a:tblGrid>
              <a:tr h="141959">
                <a:tc>
                  <a:txBody>
                    <a:bodyPr/>
                    <a:lstStyle/>
                    <a:p>
                      <a:pPr algn="ctr" rtl="0" fontAlgn="t"/>
                      <a:r>
                        <a:rPr lang="en-GB" sz="800" b="0">
                          <a:effectLst/>
                          <a:latin typeface="+mn-lt"/>
                        </a:rPr>
                        <a:t>Module</a:t>
                      </a:r>
                    </a:p>
                  </a:txBody>
                  <a:tcPr marL="4301" marR="4301" marT="0" marB="0"/>
                </a:tc>
                <a:tc>
                  <a:txBody>
                    <a:bodyPr/>
                    <a:lstStyle/>
                    <a:p>
                      <a:pPr algn="ctr" rtl="0" fontAlgn="t"/>
                      <a:r>
                        <a:rPr lang="en-GB" sz="800" b="0">
                          <a:effectLst/>
                          <a:latin typeface="+mn-lt"/>
                        </a:rPr>
                        <a:t>Test Case</a:t>
                      </a:r>
                    </a:p>
                  </a:txBody>
                  <a:tcPr marL="4301" marR="4301" marT="0" marB="0"/>
                </a:tc>
                <a:tc>
                  <a:txBody>
                    <a:bodyPr/>
                    <a:lstStyle/>
                    <a:p>
                      <a:pPr algn="ctr" rtl="0" fontAlgn="t"/>
                      <a:r>
                        <a:rPr lang="en-GB" sz="800" b="0">
                          <a:effectLst/>
                          <a:latin typeface="+mn-lt"/>
                        </a:rPr>
                        <a:t>Expected Result</a:t>
                      </a:r>
                    </a:p>
                  </a:txBody>
                  <a:tcPr marL="4301" marR="4301" marT="0" marB="0"/>
                </a:tc>
                <a:tc>
                  <a:txBody>
                    <a:bodyPr/>
                    <a:lstStyle/>
                    <a:p>
                      <a:pPr algn="ctr" rtl="0" fontAlgn="t"/>
                      <a:r>
                        <a:rPr lang="en-GB" sz="800" b="0">
                          <a:effectLst/>
                          <a:latin typeface="+mn-lt"/>
                        </a:rPr>
                        <a:t>Status</a:t>
                      </a:r>
                    </a:p>
                  </a:txBody>
                  <a:tcPr marL="4301" marR="4301" marT="0" marB="0"/>
                </a:tc>
                <a:tc>
                  <a:txBody>
                    <a:bodyPr/>
                    <a:lstStyle/>
                    <a:p>
                      <a:pPr algn="ctr" rtl="0" fontAlgn="ctr"/>
                      <a:r>
                        <a:rPr lang="en-GB" sz="800" b="0">
                          <a:effectLst/>
                          <a:latin typeface="+mn-lt"/>
                        </a:rPr>
                        <a:t>Tested by</a:t>
                      </a:r>
                    </a:p>
                  </a:txBody>
                  <a:tcPr marL="4301" marR="4301" marT="0" marB="0" anchor="ctr"/>
                </a:tc>
                <a:extLst>
                  <a:ext uri="{0D108BD9-81ED-4DB2-BD59-A6C34878D82A}">
                    <a16:rowId xmlns:a16="http://schemas.microsoft.com/office/drawing/2014/main" val="123715619"/>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Valid login with correct credentials</a:t>
                      </a:r>
                    </a:p>
                  </a:txBody>
                  <a:tcPr marL="4301" marR="4301" marT="0" marB="0" anchor="ctr"/>
                </a:tc>
                <a:tc>
                  <a:txBody>
                    <a:bodyPr/>
                    <a:lstStyle/>
                    <a:p>
                      <a:pPr rtl="0" fontAlgn="ctr"/>
                      <a:r>
                        <a:rPr lang="en-GB" sz="800" b="0">
                          <a:effectLst/>
                          <a:latin typeface="+mn-lt"/>
                        </a:rPr>
                        <a:t>User should be redirected to the dashboard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1913031286"/>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Invalid login attempt</a:t>
                      </a:r>
                    </a:p>
                  </a:txBody>
                  <a:tcPr marL="4301" marR="4301" marT="0" marB="0" anchor="ctr"/>
                </a:tc>
                <a:tc>
                  <a:txBody>
                    <a:bodyPr/>
                    <a:lstStyle/>
                    <a:p>
                      <a:pPr rtl="0" fontAlgn="ctr"/>
                      <a:r>
                        <a:rPr lang="en-GB" sz="800" b="0">
                          <a:effectLst/>
                          <a:latin typeface="+mn-lt"/>
                        </a:rPr>
                        <a:t>Error message should be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287968133"/>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Successful signup with valid details</a:t>
                      </a:r>
                    </a:p>
                  </a:txBody>
                  <a:tcPr marL="4301" marR="4301" marT="0" marB="0" anchor="ctr"/>
                </a:tc>
                <a:tc>
                  <a:txBody>
                    <a:bodyPr/>
                    <a:lstStyle/>
                    <a:p>
                      <a:pPr rtl="0" fontAlgn="ctr"/>
                      <a:r>
                        <a:rPr lang="en-GB" sz="800" b="0">
                          <a:effectLst/>
                          <a:latin typeface="+mn-lt"/>
                        </a:rPr>
                        <a:t>User should be redirected to login page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520654067"/>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Edit profile with valid inputs</a:t>
                      </a:r>
                    </a:p>
                  </a:txBody>
                  <a:tcPr marL="4301" marR="4301" marT="0" marB="0" anchor="ctr"/>
                </a:tc>
                <a:tc>
                  <a:txBody>
                    <a:bodyPr/>
                    <a:lstStyle/>
                    <a:p>
                      <a:pPr rtl="0" fontAlgn="ctr"/>
                      <a:r>
                        <a:rPr lang="en-GB" sz="800" b="0">
                          <a:effectLst/>
                          <a:latin typeface="+mn-lt"/>
                        </a:rPr>
                        <a:t>Profile should be updated successfully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539075119"/>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adds a new menu item</a:t>
                      </a:r>
                    </a:p>
                  </a:txBody>
                  <a:tcPr marL="4301" marR="4301" marT="0" marB="0" anchor="ctr"/>
                </a:tc>
                <a:tc>
                  <a:txBody>
                    <a:bodyPr/>
                    <a:lstStyle/>
                    <a:p>
                      <a:pPr rtl="0" fontAlgn="ctr"/>
                      <a:r>
                        <a:rPr lang="en-GB" sz="800" b="0" dirty="0">
                          <a:effectLst/>
                          <a:latin typeface="+mn-lt"/>
                        </a:rPr>
                        <a:t>Menu item should be displayed on the user side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4268068305"/>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edits an existing item</a:t>
                      </a:r>
                    </a:p>
                  </a:txBody>
                  <a:tcPr marL="4301" marR="4301" marT="0" marB="0" anchor="ctr"/>
                </a:tc>
                <a:tc>
                  <a:txBody>
                    <a:bodyPr/>
                    <a:lstStyle/>
                    <a:p>
                      <a:pPr rtl="0" fontAlgn="ctr"/>
                      <a:r>
                        <a:rPr lang="en-GB" sz="800" b="0">
                          <a:effectLst/>
                          <a:latin typeface="+mn-lt"/>
                        </a:rPr>
                        <a:t>Updated details should reflect instantly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2834585174"/>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deletes a menu item</a:t>
                      </a:r>
                    </a:p>
                  </a:txBody>
                  <a:tcPr marL="4301" marR="4301" marT="0" marB="0" anchor="ctr"/>
                </a:tc>
                <a:tc>
                  <a:txBody>
                    <a:bodyPr/>
                    <a:lstStyle/>
                    <a:p>
                      <a:pPr rtl="0" fontAlgn="ctr"/>
                      <a:r>
                        <a:rPr lang="en-GB" sz="800" b="0">
                          <a:effectLst/>
                          <a:latin typeface="+mn-lt"/>
                        </a:rPr>
                        <a:t>Item should be removed from user view</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404842109"/>
                  </a:ext>
                </a:extLst>
              </a:tr>
              <a:tr h="169154">
                <a:tc>
                  <a:txBody>
                    <a:bodyPr/>
                    <a:lstStyle/>
                    <a:p>
                      <a:pPr rtl="0" fontAlgn="ctr"/>
                      <a:r>
                        <a:rPr lang="en-GB" sz="800" b="0">
                          <a:effectLst/>
                          <a:latin typeface="+mn-lt"/>
                        </a:rPr>
                        <a:t>Order Management</a:t>
                      </a:r>
                    </a:p>
                  </a:txBody>
                  <a:tcPr marL="4301" marR="4301" marT="0" marB="0" anchor="ctr"/>
                </a:tc>
                <a:tc>
                  <a:txBody>
                    <a:bodyPr/>
                    <a:lstStyle/>
                    <a:p>
                      <a:pPr rtl="0" fontAlgn="ctr"/>
                      <a:r>
                        <a:rPr lang="en-GB" sz="800" b="0">
                          <a:effectLst/>
                          <a:latin typeface="+mn-lt"/>
                        </a:rPr>
                        <a:t>View daily menu</a:t>
                      </a:r>
                    </a:p>
                  </a:txBody>
                  <a:tcPr marL="4301" marR="4301" marT="0" marB="0" anchor="ctr"/>
                </a:tc>
                <a:tc>
                  <a:txBody>
                    <a:bodyPr/>
                    <a:lstStyle/>
                    <a:p>
                      <a:pPr rtl="0" fontAlgn="ctr"/>
                      <a:r>
                        <a:rPr lang="en-GB" sz="800" b="0">
                          <a:effectLst/>
                          <a:latin typeface="+mn-lt"/>
                        </a:rPr>
                        <a:t>Only current day's menu should be visible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2193014914"/>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Add items to cart</a:t>
                      </a:r>
                    </a:p>
                  </a:txBody>
                  <a:tcPr marL="4301" marR="4301" marT="0" marB="0" anchor="ctr"/>
                </a:tc>
                <a:tc>
                  <a:txBody>
                    <a:bodyPr/>
                    <a:lstStyle/>
                    <a:p>
                      <a:pPr rtl="0" fontAlgn="ctr"/>
                      <a:r>
                        <a:rPr lang="en-GB" sz="800" b="0">
                          <a:effectLst/>
                          <a:latin typeface="+mn-lt"/>
                        </a:rPr>
                        <a:t>Items should be displayed in the cart with correct details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2752615969"/>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Modify cart items</a:t>
                      </a:r>
                    </a:p>
                  </a:txBody>
                  <a:tcPr marL="4301" marR="4301" marT="0" marB="0" anchor="ctr"/>
                </a:tc>
                <a:tc>
                  <a:txBody>
                    <a:bodyPr/>
                    <a:lstStyle/>
                    <a:p>
                      <a:pPr rtl="0" fontAlgn="ctr"/>
                      <a:r>
                        <a:rPr lang="en-GB" sz="800" b="0">
                          <a:effectLst/>
                          <a:latin typeface="+mn-lt"/>
                        </a:rPr>
                        <a:t>Updated quantity and price should reflect accurately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3365276364"/>
                  </a:ext>
                </a:extLst>
              </a:tr>
              <a:tr h="169154">
                <a:tc>
                  <a:txBody>
                    <a:bodyPr/>
                    <a:lstStyle/>
                    <a:p>
                      <a:pPr rtl="0" fontAlgn="ctr"/>
                      <a:r>
                        <a:rPr lang="en-GB" sz="800" b="0">
                          <a:effectLst/>
                          <a:latin typeface="+mn-lt"/>
                        </a:rPr>
                        <a:t>Cart operations </a:t>
                      </a:r>
                    </a:p>
                  </a:txBody>
                  <a:tcPr marL="4301" marR="4301" marT="0" marB="0" anchor="ctr"/>
                </a:tc>
                <a:tc>
                  <a:txBody>
                    <a:bodyPr/>
                    <a:lstStyle/>
                    <a:p>
                      <a:pPr rtl="0" fontAlgn="ctr"/>
                      <a:r>
                        <a:rPr lang="en-GB" sz="800" b="0">
                          <a:effectLst/>
                          <a:latin typeface="+mn-lt"/>
                        </a:rPr>
                        <a:t>Remove items from cart</a:t>
                      </a:r>
                    </a:p>
                  </a:txBody>
                  <a:tcPr marL="4301" marR="4301" marT="0" marB="0" anchor="ctr"/>
                </a:tc>
                <a:tc>
                  <a:txBody>
                    <a:bodyPr/>
                    <a:lstStyle/>
                    <a:p>
                      <a:pPr rtl="0" fontAlgn="ctr"/>
                      <a:r>
                        <a:rPr lang="en-GB" sz="800" b="0">
                          <a:effectLst/>
                          <a:latin typeface="+mn-lt"/>
                        </a:rPr>
                        <a:t>Item should be removed and total price updated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4078868995"/>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Total price calculation</a:t>
                      </a:r>
                    </a:p>
                  </a:txBody>
                  <a:tcPr marL="4301" marR="4301" marT="0" marB="0" anchor="ctr"/>
                </a:tc>
                <a:tc>
                  <a:txBody>
                    <a:bodyPr/>
                    <a:lstStyle/>
                    <a:p>
                      <a:pPr rtl="0" fontAlgn="ctr"/>
                      <a:r>
                        <a:rPr lang="en-GB" sz="800" b="0">
                          <a:effectLst/>
                          <a:latin typeface="+mn-lt"/>
                        </a:rPr>
                        <a:t>Price should be accurately calculated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272579625"/>
                  </a:ext>
                </a:extLst>
              </a:tr>
              <a:tr h="169154">
                <a:tc>
                  <a:txBody>
                    <a:bodyPr/>
                    <a:lstStyle/>
                    <a:p>
                      <a:pPr rtl="0" fontAlgn="ctr"/>
                      <a:r>
                        <a:rPr lang="en-GB" sz="800" b="0">
                          <a:effectLst/>
                          <a:latin typeface="+mn-lt"/>
                        </a:rPr>
                        <a:t>Cart operations </a:t>
                      </a:r>
                    </a:p>
                  </a:txBody>
                  <a:tcPr marL="4301" marR="4301" marT="0" marB="0" anchor="ctr"/>
                </a:tc>
                <a:tc>
                  <a:txBody>
                    <a:bodyPr/>
                    <a:lstStyle/>
                    <a:p>
                      <a:pPr rtl="0" fontAlgn="ctr"/>
                      <a:r>
                        <a:rPr lang="en-GB" sz="800" b="0">
                          <a:effectLst/>
                          <a:latin typeface="+mn-lt"/>
                        </a:rPr>
                        <a:t>Update item quantity </a:t>
                      </a:r>
                    </a:p>
                  </a:txBody>
                  <a:tcPr marL="4301" marR="4301" marT="0" marB="0" anchor="ctr"/>
                </a:tc>
                <a:tc>
                  <a:txBody>
                    <a:bodyPr/>
                    <a:lstStyle/>
                    <a:p>
                      <a:pPr rtl="0" fontAlgn="ctr"/>
                      <a:r>
                        <a:rPr lang="en-GB" sz="800" b="0">
                          <a:effectLst/>
                          <a:latin typeface="+mn-lt"/>
                        </a:rPr>
                        <a:t>Database reflects the correct quantity </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1454521110"/>
                  </a:ext>
                </a:extLst>
              </a:tr>
              <a:tr h="169154">
                <a:tc>
                  <a:txBody>
                    <a:bodyPr/>
                    <a:lstStyle/>
                    <a:p>
                      <a:pPr rtl="0" fontAlgn="ctr"/>
                      <a:r>
                        <a:rPr lang="en-GB" sz="800" b="0">
                          <a:effectLst/>
                          <a:latin typeface="+mn-lt"/>
                        </a:rPr>
                        <a:t>Payment System </a:t>
                      </a:r>
                    </a:p>
                  </a:txBody>
                  <a:tcPr marL="4301" marR="4301" marT="0" marB="0" anchor="ctr"/>
                </a:tc>
                <a:tc>
                  <a:txBody>
                    <a:bodyPr/>
                    <a:lstStyle/>
                    <a:p>
                      <a:pPr rtl="0" fontAlgn="ctr"/>
                      <a:r>
                        <a:rPr lang="en-GB" sz="800" b="0">
                          <a:effectLst/>
                          <a:latin typeface="+mn-lt"/>
                        </a:rPr>
                        <a:t>Payment with demo card</a:t>
                      </a:r>
                    </a:p>
                  </a:txBody>
                  <a:tcPr marL="4301" marR="4301" marT="0" marB="0" anchor="ctr"/>
                </a:tc>
                <a:tc>
                  <a:txBody>
                    <a:bodyPr/>
                    <a:lstStyle/>
                    <a:p>
                      <a:pPr rtl="0" fontAlgn="ctr"/>
                      <a:r>
                        <a:rPr lang="en-GB" sz="800" b="0">
                          <a:effectLst/>
                          <a:latin typeface="+mn-lt"/>
                        </a:rPr>
                        <a:t>Demo payment should process without errors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450154056"/>
                  </a:ext>
                </a:extLst>
              </a:tr>
              <a:tr h="169154">
                <a:tc>
                  <a:txBody>
                    <a:bodyPr/>
                    <a:lstStyle/>
                    <a:p>
                      <a:pPr rtl="0" fontAlgn="ctr"/>
                      <a:r>
                        <a:rPr lang="en-GB" sz="800" b="0">
                          <a:effectLst/>
                          <a:latin typeface="+mn-lt"/>
                        </a:rPr>
                        <a:t>Payment System</a:t>
                      </a:r>
                    </a:p>
                  </a:txBody>
                  <a:tcPr marL="4301" marR="4301" marT="0" marB="0" anchor="ctr"/>
                </a:tc>
                <a:tc>
                  <a:txBody>
                    <a:bodyPr/>
                    <a:lstStyle/>
                    <a:p>
                      <a:pPr rtl="0" fontAlgn="ctr"/>
                      <a:r>
                        <a:rPr lang="en-GB" sz="800" b="0">
                          <a:effectLst/>
                          <a:latin typeface="+mn-lt"/>
                        </a:rPr>
                        <a:t>Payment confirmation</a:t>
                      </a:r>
                    </a:p>
                  </a:txBody>
                  <a:tcPr marL="4301" marR="4301" marT="0" marB="0" anchor="ctr"/>
                </a:tc>
                <a:tc>
                  <a:txBody>
                    <a:bodyPr/>
                    <a:lstStyle/>
                    <a:p>
                      <a:pPr rtl="0" fontAlgn="ctr"/>
                      <a:r>
                        <a:rPr lang="en-GB" sz="800" b="0">
                          <a:effectLst/>
                          <a:latin typeface="+mn-lt"/>
                        </a:rPr>
                        <a:t>Payment confirmation message should be shown</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529484881"/>
                  </a:ext>
                </a:extLst>
              </a:tr>
              <a:tr h="169154">
                <a:tc>
                  <a:txBody>
                    <a:bodyPr/>
                    <a:lstStyle/>
                    <a:p>
                      <a:pPr rtl="0" fontAlgn="ctr"/>
                      <a:r>
                        <a:rPr lang="en-GB" sz="800" b="0">
                          <a:effectLst/>
                          <a:latin typeface="+mn-lt"/>
                        </a:rPr>
                        <a:t>Payment System</a:t>
                      </a:r>
                    </a:p>
                  </a:txBody>
                  <a:tcPr marL="4301" marR="4301" marT="0" marB="0" anchor="ctr"/>
                </a:tc>
                <a:tc>
                  <a:txBody>
                    <a:bodyPr/>
                    <a:lstStyle/>
                    <a:p>
                      <a:pPr rtl="0" fontAlgn="ctr"/>
                      <a:r>
                        <a:rPr lang="en-GB" sz="800" b="0">
                          <a:effectLst/>
                          <a:latin typeface="+mn-lt"/>
                        </a:rPr>
                        <a:t>Cart clearance after payment</a:t>
                      </a:r>
                    </a:p>
                  </a:txBody>
                  <a:tcPr marL="4301" marR="4301" marT="0" marB="0" anchor="ctr"/>
                </a:tc>
                <a:tc>
                  <a:txBody>
                    <a:bodyPr/>
                    <a:lstStyle/>
                    <a:p>
                      <a:pPr rtl="0" fontAlgn="ctr"/>
                      <a:r>
                        <a:rPr lang="en-GB" sz="800" b="0">
                          <a:effectLst/>
                          <a:latin typeface="+mn-lt"/>
                        </a:rPr>
                        <a:t>Cart should be cleared after payment</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200859314"/>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Button redirection</a:t>
                      </a:r>
                    </a:p>
                  </a:txBody>
                  <a:tcPr marL="4301" marR="4301" marT="0" marB="0" anchor="ctr"/>
                </a:tc>
                <a:tc>
                  <a:txBody>
                    <a:bodyPr/>
                    <a:lstStyle/>
                    <a:p>
                      <a:pPr rtl="0" fontAlgn="ctr"/>
                      <a:r>
                        <a:rPr lang="en-GB" sz="800" b="0">
                          <a:effectLst/>
                          <a:latin typeface="+mn-lt"/>
                        </a:rPr>
                        <a:t>All buttons should link to the correct pages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653261226"/>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Back button functionality</a:t>
                      </a:r>
                    </a:p>
                  </a:txBody>
                  <a:tcPr marL="4301" marR="4301" marT="0" marB="0" anchor="ctr"/>
                </a:tc>
                <a:tc>
                  <a:txBody>
                    <a:bodyPr/>
                    <a:lstStyle/>
                    <a:p>
                      <a:pPr rtl="0" fontAlgn="ctr"/>
                      <a:r>
                        <a:rPr lang="en-GB" sz="800" b="0">
                          <a:effectLst/>
                          <a:latin typeface="+mn-lt"/>
                        </a:rPr>
                        <a:t>Back button should not log out the user</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738036665"/>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Error message display</a:t>
                      </a:r>
                    </a:p>
                  </a:txBody>
                  <a:tcPr marL="4301" marR="4301" marT="0" marB="0" anchor="ctr"/>
                </a:tc>
                <a:tc>
                  <a:txBody>
                    <a:bodyPr/>
                    <a:lstStyle/>
                    <a:p>
                      <a:pPr rtl="0" fontAlgn="ctr"/>
                      <a:r>
                        <a:rPr lang="en-GB" sz="800" b="0">
                          <a:effectLst/>
                          <a:latin typeface="+mn-lt"/>
                        </a:rPr>
                        <a:t>Error messages should be clear and readable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 </a:t>
                      </a:r>
                    </a:p>
                  </a:txBody>
                  <a:tcPr marL="4301" marR="4301" marT="0" marB="0" anchor="ctr"/>
                </a:tc>
                <a:extLst>
                  <a:ext uri="{0D108BD9-81ED-4DB2-BD59-A6C34878D82A}">
                    <a16:rowId xmlns:a16="http://schemas.microsoft.com/office/drawing/2014/main" val="204651499"/>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User login with valid credentials</a:t>
                      </a:r>
                    </a:p>
                  </a:txBody>
                  <a:tcPr marL="4301" marR="4301" marT="0" marB="0" anchor="ctr"/>
                </a:tc>
                <a:tc>
                  <a:txBody>
                    <a:bodyPr/>
                    <a:lstStyle/>
                    <a:p>
                      <a:pPr rtl="0" fontAlgn="ctr"/>
                      <a:r>
                        <a:rPr lang="en-GB" sz="800" b="0">
                          <a:effectLst/>
                          <a:latin typeface="+mn-lt"/>
                        </a:rPr>
                        <a:t>User is authenticated and redirected to the dashboard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383442992"/>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User login with invalid credentials</a:t>
                      </a:r>
                    </a:p>
                  </a:txBody>
                  <a:tcPr marL="4301" marR="4301" marT="0" marB="0" anchor="ctr"/>
                </a:tc>
                <a:tc>
                  <a:txBody>
                    <a:bodyPr/>
                    <a:lstStyle/>
                    <a:p>
                      <a:pPr rtl="0" fontAlgn="ctr"/>
                      <a:r>
                        <a:rPr lang="en-GB" sz="800" b="0">
                          <a:effectLst/>
                          <a:latin typeface="+mn-lt"/>
                        </a:rPr>
                        <a:t>Error message is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1600916972"/>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Password reset with valid email</a:t>
                      </a:r>
                    </a:p>
                  </a:txBody>
                  <a:tcPr marL="4301" marR="4301" marT="0" marB="0" anchor="ctr"/>
                </a:tc>
                <a:tc>
                  <a:txBody>
                    <a:bodyPr/>
                    <a:lstStyle/>
                    <a:p>
                      <a:pPr rtl="0" fontAlgn="ctr"/>
                      <a:r>
                        <a:rPr lang="en-GB" sz="800" b="0">
                          <a:effectLst/>
                          <a:latin typeface="+mn-lt"/>
                        </a:rPr>
                        <a:t>Reset link is sent to the corresponding email</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961443053"/>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Password reset with invalid email</a:t>
                      </a:r>
                    </a:p>
                  </a:txBody>
                  <a:tcPr marL="4301" marR="4301" marT="0" marB="0" anchor="ctr"/>
                </a:tc>
                <a:tc>
                  <a:txBody>
                    <a:bodyPr/>
                    <a:lstStyle/>
                    <a:p>
                      <a:pPr rtl="0" fontAlgn="ctr"/>
                      <a:r>
                        <a:rPr lang="en-GB" sz="800" b="0">
                          <a:effectLst/>
                          <a:latin typeface="+mn-lt"/>
                        </a:rPr>
                        <a:t>Error message is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197641148"/>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Add new menu item</a:t>
                      </a:r>
                    </a:p>
                  </a:txBody>
                  <a:tcPr marL="4301" marR="4301" marT="0" marB="0" anchor="ctr"/>
                </a:tc>
                <a:tc>
                  <a:txBody>
                    <a:bodyPr/>
                    <a:lstStyle/>
                    <a:p>
                      <a:pPr rtl="0" fontAlgn="ctr"/>
                      <a:r>
                        <a:rPr lang="en-GB" sz="800" b="0">
                          <a:effectLst/>
                          <a:latin typeface="+mn-lt"/>
                        </a:rPr>
                        <a:t>Menu item is successfully stored in the database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1801676545"/>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Delete menu item</a:t>
                      </a:r>
                    </a:p>
                  </a:txBody>
                  <a:tcPr marL="4301" marR="4301" marT="0" marB="0" anchor="ctr"/>
                </a:tc>
                <a:tc>
                  <a:txBody>
                    <a:bodyPr/>
                    <a:lstStyle/>
                    <a:p>
                      <a:pPr rtl="0" fontAlgn="ctr"/>
                      <a:r>
                        <a:rPr lang="en-GB" sz="800" b="0">
                          <a:effectLst/>
                          <a:latin typeface="+mn-lt"/>
                        </a:rPr>
                        <a:t>Menu item is removed from the database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3198848236"/>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Retrieve today's menu</a:t>
                      </a:r>
                    </a:p>
                  </a:txBody>
                  <a:tcPr marL="4301" marR="4301" marT="0" marB="0" anchor="ctr"/>
                </a:tc>
                <a:tc>
                  <a:txBody>
                    <a:bodyPr/>
                    <a:lstStyle/>
                    <a:p>
                      <a:pPr rtl="0" fontAlgn="ctr"/>
                      <a:r>
                        <a:rPr lang="en-GB" sz="800" b="0">
                          <a:effectLst/>
                          <a:latin typeface="+mn-lt"/>
                        </a:rPr>
                        <a:t>Today's menu is displayed correctly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 </a:t>
                      </a:r>
                    </a:p>
                  </a:txBody>
                  <a:tcPr marL="4301" marR="4301" marT="0" marB="0" anchor="ctr"/>
                </a:tc>
                <a:extLst>
                  <a:ext uri="{0D108BD9-81ED-4DB2-BD59-A6C34878D82A}">
                    <a16:rowId xmlns:a16="http://schemas.microsoft.com/office/drawing/2014/main" val="969362049"/>
                  </a:ext>
                </a:extLst>
              </a:tr>
              <a:tr h="169154">
                <a:tc>
                  <a:txBody>
                    <a:bodyPr/>
                    <a:lstStyle/>
                    <a:p>
                      <a:pPr rtl="0" fontAlgn="ctr"/>
                      <a:r>
                        <a:rPr lang="en-GB" sz="800" b="0">
                          <a:effectLst/>
                          <a:latin typeface="+mn-lt"/>
                        </a:rPr>
                        <a:t>Error Handling</a:t>
                      </a:r>
                    </a:p>
                  </a:txBody>
                  <a:tcPr marL="4301" marR="4301" marT="0" marB="0" anchor="ctr"/>
                </a:tc>
                <a:tc>
                  <a:txBody>
                    <a:bodyPr/>
                    <a:lstStyle/>
                    <a:p>
                      <a:pPr rtl="0" fontAlgn="ctr"/>
                      <a:r>
                        <a:rPr lang="en-GB" sz="800" b="0">
                          <a:effectLst/>
                          <a:latin typeface="+mn-lt"/>
                        </a:rPr>
                        <a:t>Invalid menu item access</a:t>
                      </a:r>
                    </a:p>
                  </a:txBody>
                  <a:tcPr marL="4301" marR="4301" marT="0" marB="0" anchor="ctr"/>
                </a:tc>
                <a:tc>
                  <a:txBody>
                    <a:bodyPr/>
                    <a:lstStyle/>
                    <a:p>
                      <a:pPr rtl="0" fontAlgn="ctr"/>
                      <a:r>
                        <a:rPr lang="en-GB" sz="800" b="0">
                          <a:effectLst/>
                          <a:latin typeface="+mn-lt"/>
                        </a:rPr>
                        <a:t>System shows 'Item not found ' error</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760686376"/>
                  </a:ext>
                </a:extLst>
              </a:tr>
              <a:tr h="169154">
                <a:tc>
                  <a:txBody>
                    <a:bodyPr/>
                    <a:lstStyle/>
                    <a:p>
                      <a:pPr rtl="0" fontAlgn="ctr"/>
                      <a:r>
                        <a:rPr lang="en-GB" sz="800" b="0">
                          <a:effectLst/>
                          <a:latin typeface="+mn-lt"/>
                        </a:rPr>
                        <a:t>Error Handling </a:t>
                      </a:r>
                    </a:p>
                  </a:txBody>
                  <a:tcPr marL="4301" marR="4301" marT="0" marB="0" anchor="ctr"/>
                </a:tc>
                <a:tc>
                  <a:txBody>
                    <a:bodyPr/>
                    <a:lstStyle/>
                    <a:p>
                      <a:pPr rtl="0" fontAlgn="ctr"/>
                      <a:r>
                        <a:rPr lang="en-GB" sz="800" b="0">
                          <a:effectLst/>
                          <a:latin typeface="+mn-lt"/>
                        </a:rPr>
                        <a:t>Database connection error</a:t>
                      </a:r>
                    </a:p>
                  </a:txBody>
                  <a:tcPr marL="4301" marR="4301" marT="0" marB="0" anchor="ctr"/>
                </a:tc>
                <a:tc>
                  <a:txBody>
                    <a:bodyPr/>
                    <a:lstStyle/>
                    <a:p>
                      <a:pPr rtl="0" fontAlgn="ctr"/>
                      <a:r>
                        <a:rPr lang="en-GB" sz="800" b="0">
                          <a:effectLst/>
                          <a:latin typeface="+mn-lt"/>
                        </a:rPr>
                        <a:t>System displays appropriate error message </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dirty="0">
                          <a:effectLst/>
                          <a:latin typeface="+mn-lt"/>
                        </a:rPr>
                        <a:t>Merlyn Mary Stephen </a:t>
                      </a:r>
                    </a:p>
                  </a:txBody>
                  <a:tcPr marL="4301" marR="4301" marT="0" marB="0" anchor="ctr"/>
                </a:tc>
                <a:extLst>
                  <a:ext uri="{0D108BD9-81ED-4DB2-BD59-A6C34878D82A}">
                    <a16:rowId xmlns:a16="http://schemas.microsoft.com/office/drawing/2014/main" val="1506836001"/>
                  </a:ext>
                </a:extLst>
              </a:tr>
            </a:tbl>
          </a:graphicData>
        </a:graphic>
      </p:graphicFrame>
    </p:spTree>
    <p:extLst>
      <p:ext uri="{BB962C8B-B14F-4D97-AF65-F5344CB8AC3E}">
        <p14:creationId xmlns:p14="http://schemas.microsoft.com/office/powerpoint/2010/main" val="2355612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ED81EFE7-0427-04AB-5726-BDDD8DCE6443}"/>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126EAE1-6F02-6968-DF23-37766C744968}"/>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8DAEB00B-FBD4-C886-8525-28BB7CB08FD8}"/>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173517C9-FC3D-AA1A-A02D-EDCEA5075C86}"/>
              </a:ext>
            </a:extLst>
          </p:cNvPr>
          <p:cNvSpPr txBox="1">
            <a:spLocks/>
          </p:cNvSpPr>
          <p:nvPr/>
        </p:nvSpPr>
        <p:spPr>
          <a:xfrm>
            <a:off x="609600" y="1383418"/>
            <a:ext cx="10972800" cy="4721048"/>
          </a:xfrm>
          <a:prstGeom prst="rect">
            <a:avLst/>
          </a:prstGeom>
          <a:noFill/>
          <a:ln>
            <a:no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Meal Recommendations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Use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analyze order history and suggest personalized meals.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Inventory &amp; Waste Management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Implement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demand prediction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expiry tracking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reduce food waste.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Payment Integration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Support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UPI, NFC, and subscription-based meal plans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seamless transactions.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Development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Build a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dedicated Android &amp; iOS app</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push notifications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order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Multi-Campus Expansion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Enable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centralized management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inter-college meal pre-booking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across institutions.</a:t>
            </a:r>
          </a:p>
        </p:txBody>
      </p:sp>
      <p:sp>
        <p:nvSpPr>
          <p:cNvPr id="3" name="Title 3">
            <a:extLst>
              <a:ext uri="{FF2B5EF4-FFF2-40B4-BE49-F238E27FC236}">
                <a16:creationId xmlns:a16="http://schemas.microsoft.com/office/drawing/2014/main" id="{A800C230-4102-4324-171C-FB1BF427E8D8}"/>
              </a:ext>
            </a:extLst>
          </p:cNvPr>
          <p:cNvSpPr txBox="1">
            <a:spLocks/>
          </p:cNvSpPr>
          <p:nvPr/>
        </p:nvSpPr>
        <p:spPr>
          <a:xfrm>
            <a:off x="838200" y="365125"/>
            <a:ext cx="3312559" cy="703387"/>
          </a:xfrm>
          <a:prstGeom prst="rect">
            <a:avLst/>
          </a:prstGeom>
          <a:noFill/>
          <a:ln>
            <a:noFill/>
          </a:ln>
        </p:spPr>
        <p:txBody>
          <a:bodyPr spcFirstLastPara="1" wrap="square" lIns="0" tIns="0" rIns="0" bIns="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cs typeface="Times New Roman"/>
              </a:rPr>
              <a:t>Future Scope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419852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75221D8-E55B-95DA-D872-3E5188DF7978}"/>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6B63A583-20C9-8E65-B8E2-8B852002AC94}"/>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D2A9B0A7-01A3-C50C-A66B-830E33971EC5}"/>
              </a:ext>
            </a:extLst>
          </p:cNvPr>
          <p:cNvSpPr>
            <a:spLocks noGrp="1"/>
          </p:cNvSpPr>
          <p:nvPr>
            <p:ph type="title"/>
          </p:nvPr>
        </p:nvSpPr>
        <p:spPr>
          <a:xfrm>
            <a:off x="838201" y="365125"/>
            <a:ext cx="3107076"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Project Plan</a:t>
            </a:r>
          </a:p>
        </p:txBody>
      </p:sp>
      <p:pic>
        <p:nvPicPr>
          <p:cNvPr id="2" name="Google Shape;141;p18">
            <a:extLst>
              <a:ext uri="{FF2B5EF4-FFF2-40B4-BE49-F238E27FC236}">
                <a16:creationId xmlns:a16="http://schemas.microsoft.com/office/drawing/2014/main" id="{21FF4CC1-5854-A1D5-CE19-44837351C794}"/>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pic>
        <p:nvPicPr>
          <p:cNvPr id="7" name="Picture 6">
            <a:extLst>
              <a:ext uri="{FF2B5EF4-FFF2-40B4-BE49-F238E27FC236}">
                <a16:creationId xmlns:a16="http://schemas.microsoft.com/office/drawing/2014/main" id="{F9DF45CF-AAD0-43A1-D9E7-724445D819EA}"/>
              </a:ext>
            </a:extLst>
          </p:cNvPr>
          <p:cNvPicPr>
            <a:picLocks noChangeAspect="1"/>
          </p:cNvPicPr>
          <p:nvPr/>
        </p:nvPicPr>
        <p:blipFill>
          <a:blip r:embed="rId4"/>
          <a:stretch>
            <a:fillRect/>
          </a:stretch>
        </p:blipFill>
        <p:spPr>
          <a:xfrm>
            <a:off x="309605" y="1563097"/>
            <a:ext cx="11572789" cy="3731805"/>
          </a:xfrm>
          <a:prstGeom prst="rect">
            <a:avLst/>
          </a:prstGeom>
          <a:ln>
            <a:solidFill>
              <a:schemeClr val="tx1"/>
            </a:solidFill>
          </a:ln>
        </p:spPr>
      </p:pic>
    </p:spTree>
    <p:extLst>
      <p:ext uri="{BB962C8B-B14F-4D97-AF65-F5344CB8AC3E}">
        <p14:creationId xmlns:p14="http://schemas.microsoft.com/office/powerpoint/2010/main" val="408530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991BB2F-DFC1-DAAD-82E4-4602950B2DB1}"/>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6F0DCE37-0268-A391-2D72-F5E7FDD0C731}"/>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84540F94-A821-CBE7-EE04-A4B229123D9C}"/>
              </a:ext>
            </a:extLst>
          </p:cNvPr>
          <p:cNvSpPr>
            <a:spLocks noGrp="1"/>
          </p:cNvSpPr>
          <p:nvPr>
            <p:ph type="title"/>
          </p:nvPr>
        </p:nvSpPr>
        <p:spPr>
          <a:xfrm>
            <a:off x="838201" y="365125"/>
            <a:ext cx="6425628" cy="703387"/>
          </a:xfrm>
        </p:spPr>
        <p:txBody>
          <a:bodyPr>
            <a:no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Scope of the Mini Project</a:t>
            </a:r>
          </a:p>
        </p:txBody>
      </p:sp>
      <p:pic>
        <p:nvPicPr>
          <p:cNvPr id="2" name="Google Shape;141;p18">
            <a:extLst>
              <a:ext uri="{FF2B5EF4-FFF2-40B4-BE49-F238E27FC236}">
                <a16:creationId xmlns:a16="http://schemas.microsoft.com/office/drawing/2014/main" id="{E2140C32-9830-85EC-9B74-86A2242338A6}"/>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081600FD-4D33-2AC3-0A28-C6E04CBF0714}"/>
              </a:ext>
            </a:extLst>
          </p:cNvPr>
          <p:cNvSpPr>
            <a:spLocks noGrp="1"/>
          </p:cNvSpPr>
          <p:nvPr>
            <p:ph type="body" idx="1"/>
          </p:nvPr>
        </p:nvSpPr>
        <p:spPr>
          <a:xfrm>
            <a:off x="609600" y="1345271"/>
            <a:ext cx="10972800" cy="4836734"/>
          </a:xfrm>
        </p:spPr>
        <p:txBody>
          <a:bodyPr>
            <a:normAutofit fontScale="92500" lnSpcReduction="20000"/>
          </a:bodyPr>
          <a:lstStyle/>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Users: Students, Staff, Parents, Visitors, and Canteen Admins.</a:t>
            </a:r>
          </a:p>
          <a:p>
            <a:pPr indent="-457200" algn="just">
              <a:lnSpc>
                <a:spcPct val="125000"/>
              </a:lnSpc>
              <a:buSzPct val="100000"/>
              <a:buFont typeface="Arial" panose="020B0604020202020204" pitchFamily="34" charset="0"/>
              <a:buChar char="•"/>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Phased implementation: Development, deployment, and future enhancements.</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Core Functionalities</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Preordering: Advance meal booking to reduce waiting times.</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Demo Payment System: Uses a mock card payment system.</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Order Management: Displays orders but lacks real-time updates and reporting.</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User Profiles: Personalized order history and profile management.</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Technology Scope</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Web-based platform with a backend database.</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Web-based platform running on localhost on a laptop </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Accessibility</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Available on web browsers for desktop.</a:t>
            </a:r>
          </a:p>
        </p:txBody>
      </p:sp>
    </p:spTree>
    <p:extLst>
      <p:ext uri="{BB962C8B-B14F-4D97-AF65-F5344CB8AC3E}">
        <p14:creationId xmlns:p14="http://schemas.microsoft.com/office/powerpoint/2010/main" val="293154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106D1101-CA93-A386-BE34-EE4692175263}"/>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B2E4A0C7-083B-8BF1-4BD0-5FC156847E64}"/>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3D85634B-8717-0158-A8EC-956AA8FB7FD3}"/>
              </a:ext>
            </a:extLst>
          </p:cNvPr>
          <p:cNvSpPr>
            <a:spLocks noGrp="1"/>
          </p:cNvSpPr>
          <p:nvPr>
            <p:ph type="title"/>
          </p:nvPr>
        </p:nvSpPr>
        <p:spPr>
          <a:xfrm>
            <a:off x="838199" y="365125"/>
            <a:ext cx="5778357" cy="703387"/>
          </a:xfrm>
        </p:spPr>
        <p:txBody>
          <a:bodyPr>
            <a:noAutofit/>
          </a:bodyPr>
          <a:lstStyle/>
          <a:p>
            <a:pPr marL="0" marR="0" lvl="0" indent="0" algn="l" rtl="0">
              <a:lnSpc>
                <a:spcPct val="100000"/>
              </a:lnSpc>
              <a:spcBef>
                <a:spcPts val="0"/>
              </a:spcBef>
              <a:spcAft>
                <a:spcPts val="0"/>
              </a:spcAft>
              <a:buClr>
                <a:srgbClr val="000000"/>
              </a:buClr>
              <a:buSzPts val="3200"/>
              <a:buFont typeface="Arial"/>
              <a:buNone/>
            </a:pPr>
            <a:r>
              <a:rPr kumimoji="0" lang="en-US" sz="4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44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F9399EFC-F340-3298-0A68-EB4666B8DBA5}"/>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19C404F3-ACDF-41A5-4C3B-60430964FB69}"/>
              </a:ext>
            </a:extLst>
          </p:cNvPr>
          <p:cNvSpPr>
            <a:spLocks noGrp="1"/>
          </p:cNvSpPr>
          <p:nvPr>
            <p:ph type="body" idx="1"/>
          </p:nvPr>
        </p:nvSpPr>
        <p:spPr>
          <a:xfrm>
            <a:off x="609600" y="1273352"/>
            <a:ext cx="10972800" cy="4929496"/>
          </a:xfrm>
        </p:spPr>
        <p:txBody>
          <a:bodyPr>
            <a:normAutofit fontScale="85000" lnSpcReduction="10000"/>
          </a:bodyPr>
          <a:lstStyle/>
          <a:p>
            <a:pPr marL="0" marR="0" lvl="0" indent="0" algn="just" defTabSz="914400" rtl="0" eaLnBrk="1" fontAlgn="auto" latinLnBrk="0" hangingPunct="1">
              <a:lnSpc>
                <a:spcPct val="170000"/>
              </a:lnSpc>
              <a:spcBef>
                <a:spcPts val="0"/>
              </a:spcBef>
              <a:spcAft>
                <a:spcPts val="0"/>
              </a:spcAft>
              <a:buClr>
                <a:srgbClr val="000000"/>
              </a:buClr>
              <a:buSzPct val="100000"/>
              <a:tabLst/>
              <a:defRPr/>
            </a:pPr>
            <a:r>
              <a:rPr kumimoji="0" lang="en-US" sz="26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Feasibility Study</a:t>
            </a:r>
          </a:p>
          <a:p>
            <a:pPr marL="0" marR="0" lvl="0" indent="0" algn="just" defTabSz="914400" rtl="0" eaLnBrk="1" fontAlgn="auto" latinLnBrk="0" hangingPunct="1">
              <a:lnSpc>
                <a:spcPct val="120000"/>
              </a:lnSpc>
              <a:spcBef>
                <a:spcPts val="0"/>
              </a:spcBef>
              <a:spcAft>
                <a:spcPts val="0"/>
              </a:spcAft>
              <a:buClr>
                <a:srgbClr val="000000"/>
              </a:buClr>
              <a:buSzPct val="100000"/>
              <a:tabLst/>
              <a:defRPr/>
            </a:pPr>
            <a:r>
              <a:rPr kumimoji="0" lang="en-US" sz="25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Traditional canteens face issues like long queues, food waste, and slow order processing. </a:t>
            </a:r>
            <a:r>
              <a:rPr kumimoji="0" lang="en-US" sz="250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OrderByte</a:t>
            </a:r>
            <a:r>
              <a:rPr kumimoji="0" lang="en-US" sz="25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streamlines food ordering through digital automation, leveraging Firebase for real-time updates and Flask for backend efficiency. It reduces wait times, optimizes resources, and enhances affordability while maintaining service quality. With analytics tools, admins can monitor trends and refine inventory. The scalable architecture ensures adaptability to future needs.</a:t>
            </a:r>
          </a:p>
          <a:p>
            <a:pPr marL="0" marR="0" lvl="0" indent="0" algn="just" defTabSz="914400" rtl="0" eaLnBrk="1" fontAlgn="auto" latinLnBrk="0" hangingPunct="1">
              <a:lnSpc>
                <a:spcPct val="100000"/>
              </a:lnSpc>
              <a:spcBef>
                <a:spcPts val="0"/>
              </a:spcBef>
              <a:spcAft>
                <a:spcPts val="0"/>
              </a:spcAft>
              <a:buClr>
                <a:srgbClr val="000000"/>
              </a:buClr>
              <a:buSzTx/>
              <a:tabLst/>
              <a:defRPr/>
            </a:pPr>
            <a:endParaRPr lang="en-US" sz="2600" dirty="0">
              <a:latin typeface="Times New Roman" panose="02020603050405020304" pitchFamily="18" charset="0"/>
              <a:cs typeface="Times New Roman" panose="02020603050405020304" pitchFamily="18" charset="0"/>
            </a:endParaRPr>
          </a:p>
          <a:p>
            <a:pPr marL="0" indent="0" algn="just">
              <a:buSzTx/>
              <a:defRPr/>
            </a:pPr>
            <a:r>
              <a:rPr lang="en-US" sz="2600" b="1" dirty="0">
                <a:solidFill>
                  <a:srgbClr val="000000"/>
                </a:solidFill>
                <a:latin typeface="Times New Roman" panose="02020603050405020304" pitchFamily="18" charset="0"/>
                <a:cs typeface="Times New Roman" panose="02020603050405020304" pitchFamily="18" charset="0"/>
                <a:sym typeface="Times New Roman"/>
              </a:rPr>
              <a:t>Non-functional requirements</a:t>
            </a:r>
          </a:p>
          <a:p>
            <a:pPr marL="0" indent="0" algn="just">
              <a:buSzTx/>
              <a:defRPr/>
            </a:pPr>
            <a:endParaRPr lang="en-US" sz="100" b="1" dirty="0">
              <a:solidFill>
                <a:srgbClr val="000000"/>
              </a:solidFill>
              <a:latin typeface="Times New Roman" panose="02020603050405020304" pitchFamily="18" charset="0"/>
              <a:cs typeface="Times New Roman" panose="02020603050405020304" pitchFamily="18" charset="0"/>
            </a:endParaRPr>
          </a:p>
          <a:p>
            <a:pPr marL="0" indent="0" algn="just">
              <a:buSzTx/>
              <a:defRPr/>
            </a:pPr>
            <a:r>
              <a:rPr lang="en-IN" sz="2500" b="1" dirty="0">
                <a:solidFill>
                  <a:srgbClr val="000000"/>
                </a:solidFill>
                <a:latin typeface="Times New Roman" panose="02020603050405020304" pitchFamily="18" charset="0"/>
                <a:cs typeface="Times New Roman" panose="02020603050405020304" pitchFamily="18" charset="0"/>
              </a:rPr>
              <a:t>Scalability</a:t>
            </a:r>
            <a:r>
              <a:rPr lang="en-IN" sz="2500" dirty="0">
                <a:solidFill>
                  <a:srgbClr val="000000"/>
                </a:solidFill>
                <a:latin typeface="Times New Roman" panose="02020603050405020304" pitchFamily="18" charset="0"/>
                <a:cs typeface="Times New Roman" panose="02020603050405020304" pitchFamily="18" charset="0"/>
              </a:rPr>
              <a:t> – The system should handle an increasing number of users and orders without performance degradation.
</a:t>
            </a:r>
            <a:r>
              <a:rPr lang="en-IN" sz="2500" b="1" dirty="0">
                <a:solidFill>
                  <a:srgbClr val="000000"/>
                </a:solidFill>
                <a:latin typeface="Times New Roman" panose="02020603050405020304" pitchFamily="18" charset="0"/>
                <a:cs typeface="Times New Roman" panose="02020603050405020304" pitchFamily="18" charset="0"/>
              </a:rPr>
              <a:t>Performance</a:t>
            </a:r>
            <a:r>
              <a:rPr lang="en-IN" sz="2500" dirty="0">
                <a:solidFill>
                  <a:srgbClr val="000000"/>
                </a:solidFill>
                <a:latin typeface="Times New Roman" panose="02020603050405020304" pitchFamily="18" charset="0"/>
                <a:cs typeface="Times New Roman" panose="02020603050405020304" pitchFamily="18" charset="0"/>
              </a:rPr>
              <a:t> – Orders should be processed in real-time with minimal latency, ensuring smooth user experience.
</a:t>
            </a:r>
            <a:r>
              <a:rPr lang="en-IN" sz="2500" b="1" dirty="0">
                <a:solidFill>
                  <a:srgbClr val="000000"/>
                </a:solidFill>
                <a:latin typeface="Times New Roman" panose="02020603050405020304" pitchFamily="18" charset="0"/>
                <a:cs typeface="Times New Roman" panose="02020603050405020304" pitchFamily="18" charset="0"/>
              </a:rPr>
              <a:t>Security</a:t>
            </a:r>
            <a:r>
              <a:rPr lang="en-IN" sz="2500" dirty="0">
                <a:solidFill>
                  <a:srgbClr val="000000"/>
                </a:solidFill>
                <a:latin typeface="Times New Roman" panose="02020603050405020304" pitchFamily="18" charset="0"/>
                <a:cs typeface="Times New Roman" panose="02020603050405020304" pitchFamily="18" charset="0"/>
              </a:rPr>
              <a:t> – User authentication, role-based access control, and secure data transmission (e.g., HTTPS, Firebase authentication) should be implemented.</a:t>
            </a:r>
            <a:endParaRPr kumimoji="0" lang="en-US" sz="25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21205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F482FBA-09F2-D2E5-7CE8-915006D7755F}"/>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EAB94635-FC8B-0307-2A46-7351BBD40C73}"/>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F98955B9-A8A5-E1DE-E03A-982EAFB2DA49}"/>
              </a:ext>
            </a:extLst>
          </p:cNvPr>
          <p:cNvSpPr>
            <a:spLocks noGrp="1"/>
          </p:cNvSpPr>
          <p:nvPr>
            <p:ph type="title"/>
          </p:nvPr>
        </p:nvSpPr>
        <p:spPr>
          <a:xfrm>
            <a:off x="838199" y="365125"/>
            <a:ext cx="5757809"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20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387AA4FF-DF17-100E-70D3-C42488156B2A}"/>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2DE6390D-5B5F-21BF-E05F-9D082C08565D}"/>
              </a:ext>
            </a:extLst>
          </p:cNvPr>
          <p:cNvSpPr>
            <a:spLocks noGrp="1"/>
          </p:cNvSpPr>
          <p:nvPr>
            <p:ph type="body" idx="1"/>
          </p:nvPr>
        </p:nvSpPr>
        <p:spPr>
          <a:xfrm>
            <a:off x="609600" y="1427465"/>
            <a:ext cx="10972800" cy="4603466"/>
          </a:xfrm>
        </p:spPr>
        <p:txBody>
          <a:bodyPr>
            <a:normAutofit/>
          </a:bodyPr>
          <a:lstStyle/>
          <a:p>
            <a:pPr marL="0" indent="0" algn="just"/>
            <a:r>
              <a:rPr lang="en-IN" sz="2300" b="1" dirty="0">
                <a:solidFill>
                  <a:srgbClr val="000000"/>
                </a:solidFill>
                <a:latin typeface="Times New Roman" panose="02020603050405020304" pitchFamily="18" charset="0"/>
                <a:cs typeface="Times New Roman" panose="02020603050405020304" pitchFamily="18" charset="0"/>
              </a:rPr>
              <a:t>Usability</a:t>
            </a:r>
            <a:r>
              <a:rPr lang="en-IN" sz="2300" dirty="0">
                <a:solidFill>
                  <a:srgbClr val="000000"/>
                </a:solidFill>
                <a:latin typeface="Times New Roman" panose="02020603050405020304" pitchFamily="18" charset="0"/>
                <a:cs typeface="Times New Roman" panose="02020603050405020304" pitchFamily="18" charset="0"/>
              </a:rPr>
              <a:t> – The interface should be intuitive, easy to navigate, and responsive across different devices (mobile, tablet, desktop).
</a:t>
            </a:r>
            <a:r>
              <a:rPr lang="en-IN" sz="2300" b="1" dirty="0">
                <a:solidFill>
                  <a:srgbClr val="000000"/>
                </a:solidFill>
                <a:latin typeface="Times New Roman" panose="02020603050405020304" pitchFamily="18" charset="0"/>
                <a:cs typeface="Times New Roman" panose="02020603050405020304" pitchFamily="18" charset="0"/>
              </a:rPr>
              <a:t>Reliability &amp; Availability </a:t>
            </a:r>
            <a:r>
              <a:rPr lang="en-IN" sz="2300" dirty="0">
                <a:solidFill>
                  <a:srgbClr val="000000"/>
                </a:solidFill>
                <a:latin typeface="Times New Roman" panose="02020603050405020304" pitchFamily="18" charset="0"/>
                <a:cs typeface="Times New Roman" panose="02020603050405020304" pitchFamily="18" charset="0"/>
              </a:rPr>
              <a:t>– The system should maintain high uptime and recover from failures quickly, ensuring uninterrupted service.
</a:t>
            </a:r>
            <a:r>
              <a:rPr lang="en-IN" sz="2300" b="1" dirty="0">
                <a:solidFill>
                  <a:srgbClr val="000000"/>
                </a:solidFill>
                <a:latin typeface="Times New Roman" panose="02020603050405020304" pitchFamily="18" charset="0"/>
                <a:cs typeface="Times New Roman" panose="02020603050405020304" pitchFamily="18" charset="0"/>
              </a:rPr>
              <a:t>Maintainability</a:t>
            </a:r>
            <a:r>
              <a:rPr lang="en-IN" sz="2300" dirty="0">
                <a:solidFill>
                  <a:srgbClr val="000000"/>
                </a:solidFill>
                <a:latin typeface="Times New Roman" panose="02020603050405020304" pitchFamily="18" charset="0"/>
                <a:cs typeface="Times New Roman" panose="02020603050405020304" pitchFamily="18" charset="0"/>
              </a:rPr>
              <a:t> – Code should be modular and well-documented to facilitate updates, bug fixes, and feature enhancements.
</a:t>
            </a:r>
            <a:r>
              <a:rPr lang="en-IN" sz="2300" b="1" dirty="0">
                <a:solidFill>
                  <a:srgbClr val="000000"/>
                </a:solidFill>
                <a:latin typeface="Times New Roman" panose="02020603050405020304" pitchFamily="18" charset="0"/>
                <a:cs typeface="Times New Roman" panose="02020603050405020304" pitchFamily="18" charset="0"/>
              </a:rPr>
              <a:t>Compatibility</a:t>
            </a:r>
            <a:r>
              <a:rPr lang="en-IN" sz="2300" dirty="0">
                <a:solidFill>
                  <a:srgbClr val="000000"/>
                </a:solidFill>
                <a:latin typeface="Times New Roman" panose="02020603050405020304" pitchFamily="18" charset="0"/>
                <a:cs typeface="Times New Roman" panose="02020603050405020304" pitchFamily="18" charset="0"/>
              </a:rPr>
              <a:t> – The web application should be accessible across major browsers (Chrome, Firefox, Edge) and work well with different screen sizes.
</a:t>
            </a:r>
            <a:r>
              <a:rPr lang="en-IN" sz="2300" b="1" dirty="0">
                <a:solidFill>
                  <a:srgbClr val="000000"/>
                </a:solidFill>
                <a:latin typeface="Times New Roman" panose="02020603050405020304" pitchFamily="18" charset="0"/>
                <a:cs typeface="Times New Roman" panose="02020603050405020304" pitchFamily="18" charset="0"/>
              </a:rPr>
              <a:t>Data Integrity </a:t>
            </a:r>
            <a:r>
              <a:rPr lang="en-IN" sz="2300" dirty="0">
                <a:solidFill>
                  <a:srgbClr val="000000"/>
                </a:solidFill>
                <a:latin typeface="Times New Roman" panose="02020603050405020304" pitchFamily="18" charset="0"/>
                <a:cs typeface="Times New Roman" panose="02020603050405020304" pitchFamily="18" charset="0"/>
              </a:rPr>
              <a:t>– The system should prevent duplicate entries, incorrect order processing, and unauthorized modifications of order records.</a:t>
            </a:r>
          </a:p>
          <a:p>
            <a:pPr marL="0" indent="0" algn="just"/>
            <a:r>
              <a:rPr lang="en-US" sz="2300" b="1" dirty="0">
                <a:solidFill>
                  <a:srgbClr val="000000"/>
                </a:solidFill>
                <a:latin typeface="Times New Roman" panose="02020603050405020304" pitchFamily="18" charset="0"/>
                <a:cs typeface="Times New Roman" panose="02020603050405020304" pitchFamily="18" charset="0"/>
              </a:rPr>
              <a:t>Compliance</a:t>
            </a:r>
            <a:r>
              <a:rPr lang="en-US" sz="2300" dirty="0">
                <a:solidFill>
                  <a:srgbClr val="000000"/>
                </a:solidFill>
                <a:latin typeface="Times New Roman" panose="02020603050405020304" pitchFamily="18" charset="0"/>
                <a:cs typeface="Times New Roman" panose="02020603050405020304" pitchFamily="18" charset="0"/>
              </a:rPr>
              <a:t> – The platform should adhere to data privacy regulations, ensuring that user data is securely stored and managed.</a:t>
            </a:r>
            <a:endPar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127630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7427A490-0EFD-DDB1-26B5-33A6405F6B39}"/>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8E2DDDC5-3553-311B-EE29-6DFD92E1E5B0}"/>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87884428-82D2-E85A-B1F6-51338A058EB3}"/>
              </a:ext>
            </a:extLst>
          </p:cNvPr>
          <p:cNvSpPr>
            <a:spLocks noGrp="1"/>
          </p:cNvSpPr>
          <p:nvPr>
            <p:ph type="title"/>
          </p:nvPr>
        </p:nvSpPr>
        <p:spPr>
          <a:xfrm>
            <a:off x="838200" y="365125"/>
            <a:ext cx="5840002"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20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2F6EAE2D-C7F5-9757-1B86-7410D1B9A72C}"/>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ECAC6E41-77E7-C26B-6742-A0ED3CE07E81}"/>
              </a:ext>
            </a:extLst>
          </p:cNvPr>
          <p:cNvSpPr>
            <a:spLocks noGrp="1"/>
          </p:cNvSpPr>
          <p:nvPr>
            <p:ph type="body" idx="1"/>
          </p:nvPr>
        </p:nvSpPr>
        <p:spPr>
          <a:xfrm>
            <a:off x="609600" y="1364448"/>
            <a:ext cx="10972800" cy="4747304"/>
          </a:xfrm>
        </p:spPr>
        <p:txBody>
          <a:bodyPr>
            <a:normAutofit/>
          </a:bodyPr>
          <a:lstStyle/>
          <a:p>
            <a:pPr marL="0" indent="0" algn="just">
              <a:buSzPct val="100000"/>
              <a:defRPr/>
            </a:pPr>
            <a:r>
              <a:rPr lang="en-IN" sz="2400" b="1" dirty="0">
                <a:solidFill>
                  <a:srgbClr val="000000"/>
                </a:solidFill>
                <a:latin typeface="Times New Roman" panose="02020603050405020304" pitchFamily="18" charset="0"/>
                <a:cs typeface="Times New Roman" panose="02020603050405020304" pitchFamily="18" charset="0"/>
                <a:sym typeface="Cambria"/>
              </a:rPr>
              <a:t>Software Requirements</a:t>
            </a:r>
            <a:endParaRPr lang="en-IN" sz="2400" b="1" dirty="0">
              <a:solidFill>
                <a:srgbClr val="000000"/>
              </a:solidFill>
              <a:latin typeface="Times New Roman" panose="02020603050405020304" pitchFamily="18" charset="0"/>
              <a:cs typeface="Times New Roman" panose="02020603050405020304" pitchFamily="18" charset="0"/>
            </a:endParaRP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Python &amp; Flask Backend development</a:t>
            </a:r>
            <a:r>
              <a:rPr lang="en-US" sz="2400" dirty="0">
                <a:latin typeface="Times New Roman" panose="02020603050405020304" pitchFamily="18" charset="0"/>
                <a:cs typeface="Times New Roman" panose="02020603050405020304" pitchFamily="18" charset="0"/>
              </a:rPr>
              <a:t> with clean syntax and extensive libraries Flask ensures rapid development and seamless integration with Firebase.</a:t>
            </a: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Firebase Database Real-time</a:t>
            </a:r>
            <a:r>
              <a:rPr lang="en-US" sz="2400" dirty="0">
                <a:latin typeface="Times New Roman" panose="02020603050405020304" pitchFamily="18" charset="0"/>
                <a:cs typeface="Times New Roman" panose="02020603050405020304" pitchFamily="18" charset="0"/>
              </a:rPr>
              <a:t> synchronization, secure authentication, and scalable NoSQL storage Serverless architecture simplifies backend operations.</a:t>
            </a: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HTML ( Hyper Text Markup Language) </a:t>
            </a:r>
            <a:r>
              <a:rPr lang="en-US" sz="2400" dirty="0">
                <a:latin typeface="Times New Roman" panose="02020603050405020304" pitchFamily="18" charset="0"/>
                <a:cs typeface="Times New Roman" panose="02020603050405020304" pitchFamily="18" charset="0"/>
              </a:rPr>
              <a:t>structures web pages with headings, links, and images Works with CSS &amp; JavaScript for responsive designs.</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b="1" dirty="0">
                <a:latin typeface="Times New Roman" panose="02020603050405020304" pitchFamily="18" charset="0"/>
                <a:cs typeface="Times New Roman" panose="02020603050405020304" pitchFamily="18" charset="0"/>
              </a:rPr>
              <a:t>CSS (Cascading Style Sheets) </a:t>
            </a:r>
            <a:r>
              <a:rPr lang="en-US" sz="2400" dirty="0">
                <a:latin typeface="Times New Roman" panose="02020603050405020304" pitchFamily="18" charset="0"/>
                <a:cs typeface="Times New Roman" panose="02020603050405020304" pitchFamily="18" charset="0"/>
              </a:rPr>
              <a:t>defines visual presentation (colors, fonts, layout) ensures a consistent and responsive design.</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b="1" dirty="0">
                <a:latin typeface="Times New Roman" panose="02020603050405020304" pitchFamily="18" charset="0"/>
                <a:cs typeface="Times New Roman" panose="02020603050405020304" pitchFamily="18" charset="0"/>
              </a:rPr>
              <a:t>JavaScript </a:t>
            </a:r>
            <a:r>
              <a:rPr lang="en-US" sz="2400" dirty="0">
                <a:latin typeface="Times New Roman" panose="02020603050405020304" pitchFamily="18" charset="0"/>
                <a:cs typeface="Times New Roman" panose="02020603050405020304" pitchFamily="18" charset="0"/>
              </a:rPr>
              <a:t>adds interactivity, animations, and real-time updates and enhances user engagement and supports advanced frameworks.</a:t>
            </a:r>
            <a:endPar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49991787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TotalTime>
  <Words>1848</Words>
  <Application>Microsoft Office PowerPoint</Application>
  <PresentationFormat>Widescreen</PresentationFormat>
  <Paragraphs>315</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Cambria</vt:lpstr>
      <vt:lpstr>Times New Roman</vt:lpstr>
      <vt:lpstr>Arial</vt:lpstr>
      <vt:lpstr>Gill Sans</vt:lpstr>
      <vt:lpstr>Office Theme</vt:lpstr>
      <vt:lpstr>PowerPoint Presentation</vt:lpstr>
      <vt:lpstr>PowerPoint Presentation</vt:lpstr>
      <vt:lpstr>PowerPoint Presentation</vt:lpstr>
      <vt:lpstr>Introduction</vt:lpstr>
      <vt:lpstr>Project Plan</vt:lpstr>
      <vt:lpstr>Scope of the Mini Project</vt:lpstr>
      <vt:lpstr> Requirements Analysis</vt:lpstr>
      <vt:lpstr> Requirements Analysis</vt:lpstr>
      <vt:lpstr> Requirements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 Anthrayose</dc:creator>
  <cp:lastModifiedBy>Shalin Thomas</cp:lastModifiedBy>
  <cp:revision>16</cp:revision>
  <dcterms:created xsi:type="dcterms:W3CDTF">2024-03-16T04:43:00Z</dcterms:created>
  <dcterms:modified xsi:type="dcterms:W3CDTF">2025-05-12T15:42:34Z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3E4C2553245746A5BB8526F1D96C1926_12</vt:lpwstr>
  </property>
  <property fmtid="{D5CDD505-2E9C-101B-9397-08002B2CF9AE}" pid="3" name="KSOProductBuildVer">
    <vt:lpwstr>1033-12.2.0.16909</vt:lpwstr>
  </property>
</Properties>
</file>